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55"/>
  </p:notesMasterIdLst>
  <p:handoutMasterIdLst>
    <p:handoutMasterId r:id="rId56"/>
  </p:handoutMasterIdLst>
  <p:sldIdLst>
    <p:sldId id="4067" r:id="rId5"/>
    <p:sldId id="435" r:id="rId6"/>
    <p:sldId id="3810" r:id="rId7"/>
    <p:sldId id="3794" r:id="rId8"/>
    <p:sldId id="3919" r:id="rId9"/>
    <p:sldId id="3799" r:id="rId10"/>
    <p:sldId id="4069" r:id="rId11"/>
    <p:sldId id="3806" r:id="rId12"/>
    <p:sldId id="4064" r:id="rId13"/>
    <p:sldId id="4068" r:id="rId14"/>
    <p:sldId id="4063" r:id="rId15"/>
    <p:sldId id="376" r:id="rId16"/>
    <p:sldId id="4072" r:id="rId17"/>
    <p:sldId id="3980" r:id="rId18"/>
    <p:sldId id="3979" r:id="rId19"/>
    <p:sldId id="4052" r:id="rId20"/>
    <p:sldId id="4073" r:id="rId21"/>
    <p:sldId id="4029" r:id="rId22"/>
    <p:sldId id="4015" r:id="rId23"/>
    <p:sldId id="4022" r:id="rId24"/>
    <p:sldId id="4085" r:id="rId25"/>
    <p:sldId id="4074" r:id="rId26"/>
    <p:sldId id="4036" r:id="rId27"/>
    <p:sldId id="4035" r:id="rId28"/>
    <p:sldId id="4037" r:id="rId29"/>
    <p:sldId id="4021" r:id="rId30"/>
    <p:sldId id="3976" r:id="rId31"/>
    <p:sldId id="4075" r:id="rId32"/>
    <p:sldId id="4033" r:id="rId33"/>
    <p:sldId id="3973" r:id="rId34"/>
    <p:sldId id="3988" r:id="rId35"/>
    <p:sldId id="3989" r:id="rId36"/>
    <p:sldId id="4043" r:id="rId37"/>
    <p:sldId id="3997" r:id="rId38"/>
    <p:sldId id="3983" r:id="rId39"/>
    <p:sldId id="4045" r:id="rId40"/>
    <p:sldId id="4003" r:id="rId41"/>
    <p:sldId id="4077" r:id="rId42"/>
    <p:sldId id="4058" r:id="rId43"/>
    <p:sldId id="4078" r:id="rId44"/>
    <p:sldId id="4020" r:id="rId45"/>
    <p:sldId id="4051" r:id="rId46"/>
    <p:sldId id="3966" r:id="rId47"/>
    <p:sldId id="3975" r:id="rId48"/>
    <p:sldId id="3971" r:id="rId49"/>
    <p:sldId id="4053" r:id="rId50"/>
    <p:sldId id="3992" r:id="rId51"/>
    <p:sldId id="4047" r:id="rId52"/>
    <p:sldId id="4019" r:id="rId53"/>
    <p:sldId id="4086" r:id="rId5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ine Blanc" initials="AB" lastIdx="0" clrIdx="0">
    <p:extLst>
      <p:ext uri="{19B8F6BF-5375-455C-9EA6-DF929625EA0E}">
        <p15:presenceInfo xmlns:p15="http://schemas.microsoft.com/office/powerpoint/2012/main" userId="Antoine Blanc" providerId="None"/>
      </p:ext>
    </p:extLst>
  </p:cmAuthor>
  <p:cmAuthor id="2" name="Solen BERHUET" initials="SB" lastIdx="1" clrIdx="1">
    <p:extLst>
      <p:ext uri="{19B8F6BF-5375-455C-9EA6-DF929625EA0E}">
        <p15:presenceInfo xmlns:p15="http://schemas.microsoft.com/office/powerpoint/2012/main" userId="S-1-5-21-1290427835-4025316242-2088492038-1246" providerId="AD"/>
      </p:ext>
    </p:extLst>
  </p:cmAuthor>
  <p:cmAuthor id="3" name="Patricia CROUTTE" initials="PC" lastIdx="5" clrIdx="2">
    <p:extLst>
      <p:ext uri="{19B8F6BF-5375-455C-9EA6-DF929625EA0E}">
        <p15:presenceInfo xmlns:p15="http://schemas.microsoft.com/office/powerpoint/2012/main" userId="S::croutte@credoc.fr::b4169155-dad9-45ad-ae54-070c97ce219a" providerId="AD"/>
      </p:ext>
    </p:extLst>
  </p:cmAuthor>
  <p:cmAuthor id="4" name="Solen BERHUET" initials="SB [2]" lastIdx="18" clrIdx="3">
    <p:extLst>
      <p:ext uri="{19B8F6BF-5375-455C-9EA6-DF929625EA0E}">
        <p15:presenceInfo xmlns:p15="http://schemas.microsoft.com/office/powerpoint/2012/main" userId="S::berhuet@credoc.fr::abf194f9-a095-4015-9673-1072aaab6708" providerId="AD"/>
      </p:ext>
    </p:extLst>
  </p:cmAuthor>
  <p:cmAuthor id="5" name="Sandra HOIBIAN" initials="SH" lastIdx="7" clrIdx="4">
    <p:extLst>
      <p:ext uri="{19B8F6BF-5375-455C-9EA6-DF929625EA0E}">
        <p15:presenceInfo xmlns:p15="http://schemas.microsoft.com/office/powerpoint/2012/main" userId="S::hoibian@credoc.fr::28dcf2b5-0a52-4a43-9a59-7f5c0a3382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70AD47"/>
    <a:srgbClr val="9C1081"/>
    <a:srgbClr val="9A197E"/>
    <a:srgbClr val="D67CBE"/>
    <a:srgbClr val="4BACC6"/>
    <a:srgbClr val="A9005C"/>
    <a:srgbClr val="730B35"/>
    <a:srgbClr val="4F043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035"/>
    </p:cViewPr>
  </p:sorterViewPr>
  <p:notesViewPr>
    <p:cSldViewPr snapToGrid="0">
      <p:cViewPr varScale="1">
        <p:scale>
          <a:sx n="60" d="100"/>
          <a:sy n="60" d="100"/>
        </p:scale>
        <p:origin x="241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redoc1.sharepoint.com/sites/Societe/Documents%20partages/CLIENTS%20ACTUELS/Fondation%20Sanofi%20espoir/CDV%20mai%202021/graf%20pat%20plaquet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9930342250821E-2"/>
          <c:y val="1.513488900456883E-2"/>
          <c:w val="0.78147463931688321"/>
          <c:h val="0.85262941956996308"/>
        </c:manualLayout>
      </c:layout>
      <c:lineChart>
        <c:grouping val="standard"/>
        <c:varyColors val="0"/>
        <c:ser>
          <c:idx val="0"/>
          <c:order val="0"/>
          <c:tx>
            <c:strRef>
              <c:f>Feuil1!$B$4</c:f>
              <c:strCache>
                <c:ptCount val="1"/>
                <c:pt idx="0">
                  <c:v>Mobilité professionnelle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Feuil1!$C$3:$E$3</c:f>
              <c:strCache>
                <c:ptCount val="3"/>
                <c:pt idx="0">
                  <c:v>Pas vulnérable</c:v>
                </c:pt>
                <c:pt idx="1">
                  <c:v>Déja vulnérable</c:v>
                </c:pt>
                <c:pt idx="2">
                  <c:v>Rendu beaucoup vulnérable par la crise</c:v>
                </c:pt>
              </c:strCache>
            </c:strRef>
          </c:cat>
          <c:val>
            <c:numRef>
              <c:f>Feuil1!$C$4:$E$4</c:f>
              <c:numCache>
                <c:formatCode>General</c:formatCode>
                <c:ptCount val="3"/>
                <c:pt idx="0">
                  <c:v>7.13</c:v>
                </c:pt>
                <c:pt idx="1">
                  <c:v>13.3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5-409D-9B8A-AC136F3782BD}"/>
            </c:ext>
          </c:extLst>
        </c:ser>
        <c:ser>
          <c:idx val="1"/>
          <c:order val="1"/>
          <c:tx>
            <c:strRef>
              <c:f>Feuil1!$B$5</c:f>
              <c:strCache>
                <c:ptCount val="1"/>
                <c:pt idx="0">
                  <c:v>Qualité du travail dégradée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Feuil1!$C$3:$E$3</c:f>
              <c:strCache>
                <c:ptCount val="3"/>
                <c:pt idx="0">
                  <c:v>Pas vulnérable</c:v>
                </c:pt>
                <c:pt idx="1">
                  <c:v>Déja vulnérable</c:v>
                </c:pt>
                <c:pt idx="2">
                  <c:v>Rendu beaucoup vulnérable par la crise</c:v>
                </c:pt>
              </c:strCache>
            </c:strRef>
          </c:cat>
          <c:val>
            <c:numRef>
              <c:f>Feuil1!$C$5:$E$5</c:f>
              <c:numCache>
                <c:formatCode>General</c:formatCode>
                <c:ptCount val="3"/>
                <c:pt idx="0">
                  <c:v>28.92</c:v>
                </c:pt>
                <c:pt idx="1">
                  <c:v>32.99</c:v>
                </c:pt>
                <c:pt idx="2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5-409D-9B8A-AC136F3782BD}"/>
            </c:ext>
          </c:extLst>
        </c:ser>
        <c:ser>
          <c:idx val="2"/>
          <c:order val="2"/>
          <c:tx>
            <c:strRef>
              <c:f>Feuil1!$B$6</c:f>
              <c:strCache>
                <c:ptCount val="1"/>
                <c:pt idx="0">
                  <c:v>Accès ou maintien dans l'emploi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strRef>
              <c:f>Feuil1!$C$3:$E$3</c:f>
              <c:strCache>
                <c:ptCount val="3"/>
                <c:pt idx="0">
                  <c:v>Pas vulnérable</c:v>
                </c:pt>
                <c:pt idx="1">
                  <c:v>Déja vulnérable</c:v>
                </c:pt>
                <c:pt idx="2">
                  <c:v>Rendu beaucoup vulnérable par la crise</c:v>
                </c:pt>
              </c:strCache>
            </c:strRef>
          </c:cat>
          <c:val>
            <c:numRef>
              <c:f>Feuil1!$C$6:$E$6</c:f>
              <c:numCache>
                <c:formatCode>General</c:formatCode>
                <c:ptCount val="3"/>
                <c:pt idx="0">
                  <c:v>22.61</c:v>
                </c:pt>
                <c:pt idx="1">
                  <c:v>28.37</c:v>
                </c:pt>
                <c:pt idx="2">
                  <c:v>42.11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5-409D-9B8A-AC136F3782BD}"/>
            </c:ext>
          </c:extLst>
        </c:ser>
        <c:ser>
          <c:idx val="3"/>
          <c:order val="3"/>
          <c:tx>
            <c:strRef>
              <c:f>Feuil1!$B$7</c:f>
              <c:strCache>
                <c:ptCount val="1"/>
                <c:pt idx="0">
                  <c:v>Pas d'incidence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Feuil1!$C$3:$E$3</c:f>
              <c:strCache>
                <c:ptCount val="3"/>
                <c:pt idx="0">
                  <c:v>Pas vulnérable</c:v>
                </c:pt>
                <c:pt idx="1">
                  <c:v>Déja vulnérable</c:v>
                </c:pt>
                <c:pt idx="2">
                  <c:v>Rendu beaucoup vulnérable par la crise</c:v>
                </c:pt>
              </c:strCache>
            </c:strRef>
          </c:cat>
          <c:val>
            <c:numRef>
              <c:f>Feuil1!$C$7:$E$7</c:f>
              <c:numCache>
                <c:formatCode>General</c:formatCode>
                <c:ptCount val="3"/>
                <c:pt idx="0">
                  <c:v>41.33</c:v>
                </c:pt>
                <c:pt idx="1">
                  <c:v>25.34</c:v>
                </c:pt>
                <c:pt idx="2">
                  <c:v>16.59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B5-409D-9B8A-AC136F3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259167"/>
        <c:axId val="1418118799"/>
      </c:lineChart>
      <c:catAx>
        <c:axId val="142025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18799"/>
        <c:crosses val="autoZero"/>
        <c:auto val="1"/>
        <c:lblAlgn val="ctr"/>
        <c:lblOffset val="100"/>
        <c:noMultiLvlLbl val="0"/>
      </c:catAx>
      <c:valAx>
        <c:axId val="1418118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25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99244129551501"/>
          <c:y val="0.14477394782307615"/>
          <c:w val="0.24625260319048425"/>
          <c:h val="0.4775264345515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'Sheet 1'!$J$30</c:f>
              <c:strCache>
                <c:ptCount val="1"/>
                <c:pt idx="0">
                  <c:v>Tout à fait confiance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1'!$K$29:$M$29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1'!$K$30:$M$30</c:f>
              <c:numCache>
                <c:formatCode>0%</c:formatCode>
                <c:ptCount val="3"/>
                <c:pt idx="0">
                  <c:v>3.73593095146647E-2</c:v>
                </c:pt>
                <c:pt idx="1">
                  <c:v>5.99553375802616E-2</c:v>
                </c:pt>
                <c:pt idx="2">
                  <c:v>0.12984034618885401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5-44EB-B68A-8602E5D7F0E6}"/>
            </c:ext>
          </c:extLst>
        </c:ser>
        <c:ser>
          <c:idx val="1"/>
          <c:order val="1"/>
          <c:tx>
            <c:strRef>
              <c:f>'Sheet 1'!$J$31</c:f>
              <c:strCache>
                <c:ptCount val="1"/>
                <c:pt idx="0">
                  <c:v>Plutôt confiance</c:v>
                </c:pt>
              </c:strCache>
            </c:strRef>
          </c:tx>
          <c:spPr>
            <a:solidFill>
              <a:srgbClr val="79B03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1'!$K$29:$M$29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1'!$K$31:$M$31</c:f>
              <c:numCache>
                <c:formatCode>0%</c:formatCode>
                <c:ptCount val="3"/>
                <c:pt idx="0">
                  <c:v>0.31198153803495099</c:v>
                </c:pt>
                <c:pt idx="1">
                  <c:v>0.300201344162354</c:v>
                </c:pt>
                <c:pt idx="2">
                  <c:v>0.18453873155062001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5-44EB-B68A-8602E5D7F0E6}"/>
            </c:ext>
          </c:extLst>
        </c:ser>
        <c:ser>
          <c:idx val="2"/>
          <c:order val="2"/>
          <c:tx>
            <c:strRef>
              <c:f>'Sheet 1'!$J$32</c:f>
              <c:strCache>
                <c:ptCount val="1"/>
                <c:pt idx="0">
                  <c:v>Plutôt pas confiance </c:v>
                </c:pt>
              </c:strCache>
            </c:strRef>
          </c:tx>
          <c:spPr>
            <a:solidFill>
              <a:srgbClr val="D67C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1'!$K$29:$M$29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1'!$K$32:$M$32</c:f>
              <c:numCache>
                <c:formatCode>0%</c:formatCode>
                <c:ptCount val="3"/>
                <c:pt idx="0">
                  <c:v>0.36093900415632502</c:v>
                </c:pt>
                <c:pt idx="1">
                  <c:v>0.30453817379435599</c:v>
                </c:pt>
                <c:pt idx="2">
                  <c:v>0.28137424926778398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5-44EB-B68A-8602E5D7F0E6}"/>
            </c:ext>
          </c:extLst>
        </c:ser>
        <c:ser>
          <c:idx val="3"/>
          <c:order val="3"/>
          <c:tx>
            <c:strRef>
              <c:f>'Sheet 1'!$J$33</c:f>
              <c:strCache>
                <c:ptCount val="1"/>
                <c:pt idx="0">
                  <c:v>Pas du tout confiance</c:v>
                </c:pt>
              </c:strCache>
            </c:strRef>
          </c:tx>
          <c:spPr>
            <a:solidFill>
              <a:srgbClr val="9E08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1'!$K$29:$M$29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1'!$K$33:$M$33</c:f>
              <c:numCache>
                <c:formatCode>0%</c:formatCode>
                <c:ptCount val="3"/>
                <c:pt idx="0">
                  <c:v>0.27857799257155902</c:v>
                </c:pt>
                <c:pt idx="1">
                  <c:v>0.32402497073286801</c:v>
                </c:pt>
                <c:pt idx="2">
                  <c:v>0.39056814182358202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5-44EB-B68A-8602E5D7F0E6}"/>
            </c:ext>
          </c:extLst>
        </c:ser>
        <c:ser>
          <c:idx val="4"/>
          <c:order val="4"/>
          <c:tx>
            <c:strRef>
              <c:f>'Sheet 1'!$J$34</c:f>
              <c:strCache>
                <c:ptCount val="1"/>
                <c:pt idx="0">
                  <c:v>[Ne sait pas]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1'!$K$29:$M$29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1'!$K$34:$M$34</c:f>
              <c:numCache>
                <c:formatCode>0%</c:formatCode>
                <c:ptCount val="3"/>
                <c:pt idx="0">
                  <c:v>1.1142155722500701E-2</c:v>
                </c:pt>
                <c:pt idx="1">
                  <c:v>1.12801737301607E-2</c:v>
                </c:pt>
                <c:pt idx="2">
                  <c:v>1.36785311691584E-2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5-44EB-B68A-8602E5D7F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1558847"/>
        <c:axId val="461567583"/>
      </c:barChart>
      <c:catAx>
        <c:axId val="46155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567583"/>
        <c:crosses val="autoZero"/>
        <c:auto val="1"/>
        <c:lblAlgn val="ctr"/>
        <c:lblOffset val="100"/>
        <c:noMultiLvlLbl val="0"/>
      </c:catAx>
      <c:valAx>
        <c:axId val="4615675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155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'Sheet 1'!$J$42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1'!$K$41:$M$41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1'!$K$42:$M$42</c:f>
              <c:numCache>
                <c:formatCode>0%</c:formatCode>
                <c:ptCount val="3"/>
                <c:pt idx="0">
                  <c:v>0.79668507592690396</c:v>
                </c:pt>
                <c:pt idx="1">
                  <c:v>0.81415509932738395</c:v>
                </c:pt>
                <c:pt idx="2">
                  <c:v>0.94582096401220495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8-4528-9FD6-D6AE811E1B17}"/>
            </c:ext>
          </c:extLst>
        </c:ser>
        <c:ser>
          <c:idx val="1"/>
          <c:order val="1"/>
          <c:tx>
            <c:strRef>
              <c:f>'Sheet 1'!$J$43</c:f>
              <c:strCache>
                <c:ptCount val="1"/>
                <c:pt idx="0">
                  <c:v>Non </c:v>
                </c:pt>
              </c:strCache>
            </c:strRef>
          </c:tx>
          <c:spPr>
            <a:solidFill>
              <a:srgbClr val="9C10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1'!$K$41:$M$41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1'!$K$43:$M$43</c:f>
              <c:numCache>
                <c:formatCode>0%</c:formatCode>
                <c:ptCount val="3"/>
                <c:pt idx="0">
                  <c:v>0.190088702855744</c:v>
                </c:pt>
                <c:pt idx="1">
                  <c:v>0.16841702481508999</c:v>
                </c:pt>
                <c:pt idx="2">
                  <c:v>5.4179035987794798E-2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8-4528-9FD6-D6AE811E1B17}"/>
            </c:ext>
          </c:extLst>
        </c:ser>
        <c:ser>
          <c:idx val="2"/>
          <c:order val="2"/>
          <c:tx>
            <c:strRef>
              <c:f>'Sheet 1'!$J$44</c:f>
              <c:strCache>
                <c:ptCount val="1"/>
                <c:pt idx="0">
                  <c:v>[Ne sait pas]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1'!$K$41:$M$41</c:f>
              <c:strCache>
                <c:ptCount val="3"/>
                <c:pt idx="0">
                  <c:v>Pas vulnérable</c:v>
                </c:pt>
                <c:pt idx="1">
                  <c:v>Déjà vulnérable</c:v>
                </c:pt>
                <c:pt idx="2">
                  <c:v>Rendu beaucoup plus vulnérable par la crise</c:v>
                </c:pt>
              </c:strCache>
            </c:strRef>
          </c:cat>
          <c:val>
            <c:numRef>
              <c:f>'Sheet 1'!$K$44:$M$44</c:f>
              <c:numCache>
                <c:formatCode>0%</c:formatCode>
                <c:ptCount val="3"/>
                <c:pt idx="0">
                  <c:v>1.32262212173519E-2</c:v>
                </c:pt>
                <c:pt idx="1">
                  <c:v>1.74278758575264E-2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8-4528-9FD6-D6AE811E1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832399"/>
        <c:axId val="420832815"/>
      </c:barChart>
      <c:catAx>
        <c:axId val="42083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32815"/>
        <c:crosses val="autoZero"/>
        <c:auto val="1"/>
        <c:lblAlgn val="ctr"/>
        <c:lblOffset val="100"/>
        <c:noMultiLvlLbl val="0"/>
      </c:catAx>
      <c:valAx>
        <c:axId val="4208328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083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SANOAID!$Z$21</c:f>
              <c:strCache>
                <c:ptCount val="1"/>
                <c:pt idx="0">
                  <c:v>Besoin exprimé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SANOAID!$Y$22:$Y$30</c:f>
              <c:strCache>
                <c:ptCount val="9"/>
                <c:pt idx="0">
                  <c:v>Une demande d'ouverture de droits</c:v>
                </c:pt>
                <c:pt idx="1">
                  <c:v>Une aide financière exceptionnelle</c:v>
                </c:pt>
                <c:pt idx="2">
                  <c:v>Le règlement des loyers ou des charges</c:v>
                </c:pt>
                <c:pt idx="3">
                  <c:v>Accéder à un logement</c:v>
                </c:pt>
                <c:pt idx="4">
                  <c:v>Un report ou une baisse des impôts</c:v>
                </c:pt>
                <c:pt idx="5">
                  <c:v>Un soutien psychologique </c:v>
                </c:pt>
                <c:pt idx="6">
                  <c:v>Une aide en nature</c:v>
                </c:pt>
                <c:pt idx="7">
                  <c:v>Une aide à l'équipement ou l'utilisation des outils numériques</c:v>
                </c:pt>
                <c:pt idx="8">
                  <c:v>Une aide pour faire face à des violences</c:v>
                </c:pt>
              </c:strCache>
            </c:strRef>
          </c:cat>
          <c:val>
            <c:numRef>
              <c:f>SANOAID!$Z$22:$Z$30</c:f>
              <c:numCache>
                <c:formatCode>0</c:formatCode>
                <c:ptCount val="9"/>
                <c:pt idx="0">
                  <c:v>10.02</c:v>
                </c:pt>
                <c:pt idx="1">
                  <c:v>9.91</c:v>
                </c:pt>
                <c:pt idx="2">
                  <c:v>8.83</c:v>
                </c:pt>
                <c:pt idx="3">
                  <c:v>8.02</c:v>
                </c:pt>
                <c:pt idx="4">
                  <c:v>7.4</c:v>
                </c:pt>
                <c:pt idx="5">
                  <c:v>7.21</c:v>
                </c:pt>
                <c:pt idx="6">
                  <c:v>6.09</c:v>
                </c:pt>
                <c:pt idx="7">
                  <c:v>5.64</c:v>
                </c:pt>
                <c:pt idx="8">
                  <c:v>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4-484B-B461-DDAD1BE7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35311"/>
        <c:axId val="108234895"/>
      </c:barChart>
      <c:lineChart>
        <c:grouping val="standard"/>
        <c:varyColors val="0"/>
        <c:ser>
          <c:idx val="2"/>
          <c:order val="1"/>
          <c:tx>
            <c:strRef>
              <c:f>SANOAID!$AB$21</c:f>
              <c:strCache>
                <c:ptCount val="1"/>
                <c:pt idx="0">
                  <c:v>Taux d'obtention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SANOAID!$Y$22:$Y$30</c:f>
              <c:strCache>
                <c:ptCount val="9"/>
                <c:pt idx="0">
                  <c:v>Une demande d'ouverture de droits</c:v>
                </c:pt>
                <c:pt idx="1">
                  <c:v>Une aide financière exceptionnelle</c:v>
                </c:pt>
                <c:pt idx="2">
                  <c:v>Le règlement des loyers ou des charges</c:v>
                </c:pt>
                <c:pt idx="3">
                  <c:v>Accéder à un logement</c:v>
                </c:pt>
                <c:pt idx="4">
                  <c:v>Un report ou une baisse des impôts</c:v>
                </c:pt>
                <c:pt idx="5">
                  <c:v>Un soutien psychologique </c:v>
                </c:pt>
                <c:pt idx="6">
                  <c:v>Une aide en nature</c:v>
                </c:pt>
                <c:pt idx="7">
                  <c:v>Une aide à l'équipement ou l'utilisation des outils numériques</c:v>
                </c:pt>
                <c:pt idx="8">
                  <c:v>Une aide pour faire face à des violences</c:v>
                </c:pt>
              </c:strCache>
            </c:strRef>
          </c:cat>
          <c:val>
            <c:numRef>
              <c:f>SANOAID!$AB$22:$AB$30</c:f>
              <c:numCache>
                <c:formatCode>0</c:formatCode>
                <c:ptCount val="9"/>
                <c:pt idx="0">
                  <c:v>54.990019960079842</c:v>
                </c:pt>
                <c:pt idx="1">
                  <c:v>58.829465186680117</c:v>
                </c:pt>
                <c:pt idx="2">
                  <c:v>57.757644394110983</c:v>
                </c:pt>
                <c:pt idx="3">
                  <c:v>52.369077306733168</c:v>
                </c:pt>
                <c:pt idx="4">
                  <c:v>50.67567567567567</c:v>
                </c:pt>
                <c:pt idx="5">
                  <c:v>63.106796116504846</c:v>
                </c:pt>
                <c:pt idx="6">
                  <c:v>51.231527093596064</c:v>
                </c:pt>
                <c:pt idx="7">
                  <c:v>44.50354609929078</c:v>
                </c:pt>
                <c:pt idx="8">
                  <c:v>44.194756554307112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A4-484B-B461-DDAD1BE7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32815"/>
        <c:axId val="108234479"/>
      </c:lineChart>
      <c:catAx>
        <c:axId val="10823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8234895"/>
        <c:crosses val="autoZero"/>
        <c:auto val="1"/>
        <c:lblAlgn val="ctr"/>
        <c:lblOffset val="100"/>
        <c:noMultiLvlLbl val="0"/>
      </c:catAx>
      <c:valAx>
        <c:axId val="10823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8235311"/>
        <c:crosses val="autoZero"/>
        <c:crossBetween val="between"/>
      </c:valAx>
      <c:valAx>
        <c:axId val="108234479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08232815"/>
        <c:crosses val="max"/>
        <c:crossBetween val="between"/>
      </c:valAx>
      <c:catAx>
        <c:axId val="108232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2344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470918-4039-47EA-9CEB-A25BB4491B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D2318-32C8-4902-8D04-ACAF839C8F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6FD5D-3297-4E47-871D-E7358BE4BBFA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AD54E3-6F0C-461E-8CE0-F7F058B54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73461F-4C56-4A41-812E-22262795C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23D1-6407-4382-A6AC-A351F6C3E0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9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CDEF-80C3-49B5-8BEF-40A400C6F023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54D5-B7EA-413F-93CC-955B58AD3E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72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C54D5-B7EA-413F-93CC-955B58AD3E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5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C54D5-B7EA-413F-93CC-955B58AD3EF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9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3314659-17A7-4173-AF75-7557258404AA}"/>
              </a:ext>
            </a:extLst>
          </p:cNvPr>
          <p:cNvSpPr>
            <a:spLocks/>
          </p:cNvSpPr>
          <p:nvPr userDrawn="1"/>
        </p:nvSpPr>
        <p:spPr bwMode="auto">
          <a:xfrm>
            <a:off x="1378617" y="1"/>
            <a:ext cx="8833077" cy="6857998"/>
          </a:xfrm>
          <a:custGeom>
            <a:avLst/>
            <a:gdLst>
              <a:gd name="connsiteX0" fmla="*/ 4209931 w 8833077"/>
              <a:gd name="connsiteY0" fmla="*/ 0 h 6857998"/>
              <a:gd name="connsiteX1" fmla="*/ 7190666 w 8833077"/>
              <a:gd name="connsiteY1" fmla="*/ 0 h 6857998"/>
              <a:gd name="connsiteX2" fmla="*/ 7267853 w 8833077"/>
              <a:gd name="connsiteY2" fmla="*/ 62041 h 6857998"/>
              <a:gd name="connsiteX3" fmla="*/ 7412131 w 8833077"/>
              <a:gd name="connsiteY3" fmla="*/ 195977 h 6857998"/>
              <a:gd name="connsiteX4" fmla="*/ 8818837 w 8833077"/>
              <a:gd name="connsiteY4" fmla="*/ 3673795 h 6857998"/>
              <a:gd name="connsiteX5" fmla="*/ 7786007 w 8833077"/>
              <a:gd name="connsiteY5" fmla="*/ 6707536 h 6857998"/>
              <a:gd name="connsiteX6" fmla="*/ 7639540 w 8833077"/>
              <a:gd name="connsiteY6" fmla="*/ 6810131 h 6857998"/>
              <a:gd name="connsiteX7" fmla="*/ 7557471 w 8833077"/>
              <a:gd name="connsiteY7" fmla="*/ 6857998 h 6857998"/>
              <a:gd name="connsiteX8" fmla="*/ 3663670 w 8833077"/>
              <a:gd name="connsiteY8" fmla="*/ 6857998 h 6857998"/>
              <a:gd name="connsiteX9" fmla="*/ 3475488 w 8833077"/>
              <a:gd name="connsiteY9" fmla="*/ 6802560 h 6857998"/>
              <a:gd name="connsiteX10" fmla="*/ 976804 w 8833077"/>
              <a:gd name="connsiteY10" fmla="*/ 5595008 h 6857998"/>
              <a:gd name="connsiteX11" fmla="*/ 88850 w 8833077"/>
              <a:gd name="connsiteY11" fmla="*/ 3743912 h 6857998"/>
              <a:gd name="connsiteX12" fmla="*/ 1855411 w 8833077"/>
              <a:gd name="connsiteY12" fmla="*/ 1691812 h 6857998"/>
              <a:gd name="connsiteX13" fmla="*/ 3914427 w 8833077"/>
              <a:gd name="connsiteY13" fmla="*/ 164132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33077" h="6857998">
                <a:moveTo>
                  <a:pt x="4209931" y="0"/>
                </a:moveTo>
                <a:lnTo>
                  <a:pt x="7190666" y="0"/>
                </a:lnTo>
                <a:lnTo>
                  <a:pt x="7267853" y="62041"/>
                </a:lnTo>
                <a:cubicBezTo>
                  <a:pt x="7316709" y="104295"/>
                  <a:pt x="7364812" y="148940"/>
                  <a:pt x="7412131" y="195977"/>
                </a:cubicBezTo>
                <a:cubicBezTo>
                  <a:pt x="8164555" y="925197"/>
                  <a:pt x="8720695" y="2266774"/>
                  <a:pt x="8818837" y="3673795"/>
                </a:cubicBezTo>
                <a:cubicBezTo>
                  <a:pt x="8912306" y="5052768"/>
                  <a:pt x="8543104" y="6141923"/>
                  <a:pt x="7786007" y="6707536"/>
                </a:cubicBezTo>
                <a:cubicBezTo>
                  <a:pt x="7738688" y="6743764"/>
                  <a:pt x="7689855" y="6777946"/>
                  <a:pt x="7639540" y="6810131"/>
                </a:cubicBezTo>
                <a:lnTo>
                  <a:pt x="7557471" y="6857998"/>
                </a:lnTo>
                <a:lnTo>
                  <a:pt x="3663670" y="6857998"/>
                </a:lnTo>
                <a:lnTo>
                  <a:pt x="3475488" y="6802560"/>
                </a:lnTo>
                <a:cubicBezTo>
                  <a:pt x="2484865" y="6482869"/>
                  <a:pt x="1590193" y="6029736"/>
                  <a:pt x="976804" y="5595008"/>
                </a:cubicBezTo>
                <a:cubicBezTo>
                  <a:pt x="149605" y="4992000"/>
                  <a:pt x="-172863" y="4417038"/>
                  <a:pt x="88850" y="3743912"/>
                </a:cubicBezTo>
                <a:cubicBezTo>
                  <a:pt x="336542" y="3094158"/>
                  <a:pt x="1037558" y="2411683"/>
                  <a:pt x="1855411" y="1691812"/>
                </a:cubicBezTo>
                <a:cubicBezTo>
                  <a:pt x="2479315" y="1158921"/>
                  <a:pt x="3171569" y="602365"/>
                  <a:pt x="3914427" y="16413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BE61DD-4183-4577-B636-9AFA3DA82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14749"/>
            <a:ext cx="9144000" cy="646331"/>
          </a:xfrm>
        </p:spPr>
        <p:txBody>
          <a:bodyPr anchor="b"/>
          <a:lstStyle>
            <a:lvl1pPr algn="ctr">
              <a:defRPr lang="fr-FR" sz="4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4DAA11-CC4F-4A51-B802-E61B2B9C93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690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fr-FR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43872443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0513E8C-C38D-4308-BEDE-1DC5084A703D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434649" cy="6857999"/>
          </a:xfrm>
          <a:custGeom>
            <a:avLst/>
            <a:gdLst>
              <a:gd name="connsiteX0" fmla="*/ 68277 w 7502926"/>
              <a:gd name="connsiteY0" fmla="*/ 50101 h 6908100"/>
              <a:gd name="connsiteX1" fmla="*/ 6281096 w 7502926"/>
              <a:gd name="connsiteY1" fmla="*/ 50101 h 6908100"/>
              <a:gd name="connsiteX2" fmla="*/ 6347680 w 7502926"/>
              <a:gd name="connsiteY2" fmla="*/ 148945 h 6908100"/>
              <a:gd name="connsiteX3" fmla="*/ 7484597 w 7502926"/>
              <a:gd name="connsiteY3" fmla="*/ 3784678 h 6908100"/>
              <a:gd name="connsiteX4" fmla="*/ 6919570 w 7502926"/>
              <a:gd name="connsiteY4" fmla="*/ 6818794 h 6908100"/>
              <a:gd name="connsiteX5" fmla="*/ 6863010 w 7502926"/>
              <a:gd name="connsiteY5" fmla="*/ 6908100 h 6908100"/>
              <a:gd name="connsiteX6" fmla="*/ 68277 w 7502926"/>
              <a:gd name="connsiteY6" fmla="*/ 6908100 h 6908100"/>
              <a:gd name="connsiteX7" fmla="*/ 68277 w 7502926"/>
              <a:gd name="connsiteY7" fmla="*/ 0 h 6908100"/>
              <a:gd name="connsiteX8" fmla="*/ 68277 w 7502926"/>
              <a:gd name="connsiteY8" fmla="*/ 50100 h 6908100"/>
              <a:gd name="connsiteX9" fmla="*/ 0 w 7502926"/>
              <a:gd name="connsiteY9" fmla="*/ 50100 h 6908100"/>
              <a:gd name="connsiteX0" fmla="*/ 0 w 7434649"/>
              <a:gd name="connsiteY0" fmla="*/ 50101 h 6908100"/>
              <a:gd name="connsiteX1" fmla="*/ 6212819 w 7434649"/>
              <a:gd name="connsiteY1" fmla="*/ 50101 h 6908100"/>
              <a:gd name="connsiteX2" fmla="*/ 6279403 w 7434649"/>
              <a:gd name="connsiteY2" fmla="*/ 148945 h 6908100"/>
              <a:gd name="connsiteX3" fmla="*/ 7416320 w 7434649"/>
              <a:gd name="connsiteY3" fmla="*/ 3784678 h 6908100"/>
              <a:gd name="connsiteX4" fmla="*/ 6851293 w 7434649"/>
              <a:gd name="connsiteY4" fmla="*/ 6818794 h 6908100"/>
              <a:gd name="connsiteX5" fmla="*/ 6794733 w 7434649"/>
              <a:gd name="connsiteY5" fmla="*/ 6908100 h 6908100"/>
              <a:gd name="connsiteX6" fmla="*/ 0 w 7434649"/>
              <a:gd name="connsiteY6" fmla="*/ 6908100 h 6908100"/>
              <a:gd name="connsiteX7" fmla="*/ 0 w 7434649"/>
              <a:gd name="connsiteY7" fmla="*/ 50101 h 6908100"/>
              <a:gd name="connsiteX8" fmla="*/ 0 w 7434649"/>
              <a:gd name="connsiteY8" fmla="*/ 0 h 6908100"/>
              <a:gd name="connsiteX9" fmla="*/ 0 w 7434649"/>
              <a:gd name="connsiteY9" fmla="*/ 50100 h 6908100"/>
              <a:gd name="connsiteX10" fmla="*/ 0 w 7434649"/>
              <a:gd name="connsiteY10" fmla="*/ 0 h 6908100"/>
              <a:gd name="connsiteX0" fmla="*/ 0 w 7434649"/>
              <a:gd name="connsiteY0" fmla="*/ 0 h 6857999"/>
              <a:gd name="connsiteX1" fmla="*/ 6212819 w 7434649"/>
              <a:gd name="connsiteY1" fmla="*/ 0 h 6857999"/>
              <a:gd name="connsiteX2" fmla="*/ 6279403 w 7434649"/>
              <a:gd name="connsiteY2" fmla="*/ 98844 h 6857999"/>
              <a:gd name="connsiteX3" fmla="*/ 7416320 w 7434649"/>
              <a:gd name="connsiteY3" fmla="*/ 3734577 h 6857999"/>
              <a:gd name="connsiteX4" fmla="*/ 6851293 w 7434649"/>
              <a:gd name="connsiteY4" fmla="*/ 6768693 h 6857999"/>
              <a:gd name="connsiteX5" fmla="*/ 6794733 w 7434649"/>
              <a:gd name="connsiteY5" fmla="*/ 6857999 h 6857999"/>
              <a:gd name="connsiteX6" fmla="*/ 0 w 7434649"/>
              <a:gd name="connsiteY6" fmla="*/ 6857999 h 6857999"/>
              <a:gd name="connsiteX7" fmla="*/ 0 w 7434649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649" h="6857999">
                <a:moveTo>
                  <a:pt x="0" y="0"/>
                </a:moveTo>
                <a:lnTo>
                  <a:pt x="6212819" y="0"/>
                </a:lnTo>
                <a:lnTo>
                  <a:pt x="6279403" y="98844"/>
                </a:lnTo>
                <a:cubicBezTo>
                  <a:pt x="6895233" y="1065383"/>
                  <a:pt x="7321577" y="2376289"/>
                  <a:pt x="7416320" y="3734577"/>
                </a:cubicBezTo>
                <a:cubicBezTo>
                  <a:pt x="7499033" y="4954855"/>
                  <a:pt x="7300265" y="5998813"/>
                  <a:pt x="6851293" y="6768693"/>
                </a:cubicBezTo>
                <a:lnTo>
                  <a:pt x="6794733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8C71255-EB9D-4C43-82F0-1C01B92D4FFD}"/>
              </a:ext>
            </a:extLst>
          </p:cNvPr>
          <p:cNvGrpSpPr/>
          <p:nvPr userDrawn="1"/>
        </p:nvGrpSpPr>
        <p:grpSpPr>
          <a:xfrm>
            <a:off x="5063709" y="0"/>
            <a:ext cx="2546850" cy="6858000"/>
            <a:chOff x="5063709" y="0"/>
            <a:chExt cx="2546850" cy="68580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C4F9ACB-DBF5-4904-801F-14575D04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709" y="0"/>
              <a:ext cx="2546850" cy="6858000"/>
            </a:xfrm>
            <a:custGeom>
              <a:avLst/>
              <a:gdLst>
                <a:gd name="connsiteX0" fmla="*/ 0 w 7610557"/>
                <a:gd name="connsiteY0" fmla="*/ 0 h 6858000"/>
                <a:gd name="connsiteX1" fmla="*/ 5539701 w 7610557"/>
                <a:gd name="connsiteY1" fmla="*/ 0 h 6858000"/>
                <a:gd name="connsiteX2" fmla="*/ 5682493 w 7610557"/>
                <a:gd name="connsiteY2" fmla="*/ 96049 h 6858000"/>
                <a:gd name="connsiteX3" fmla="*/ 7257202 w 7610557"/>
                <a:gd name="connsiteY3" fmla="*/ 1772580 h 6858000"/>
                <a:gd name="connsiteX4" fmla="*/ 7177969 w 7610557"/>
                <a:gd name="connsiteY4" fmla="*/ 4595785 h 6858000"/>
                <a:gd name="connsiteX5" fmla="*/ 5212194 w 7610557"/>
                <a:gd name="connsiteY5" fmla="*/ 6748726 h 6858000"/>
                <a:gd name="connsiteX6" fmla="*/ 5063707 w 7610557"/>
                <a:gd name="connsiteY6" fmla="*/ 6858000 h 6858000"/>
                <a:gd name="connsiteX7" fmla="*/ 0 w 7610557"/>
                <a:gd name="connsiteY7" fmla="*/ 6858000 h 6858000"/>
                <a:gd name="connsiteX0" fmla="*/ 0 w 7610557"/>
                <a:gd name="connsiteY0" fmla="*/ 9525 h 6867525"/>
                <a:gd name="connsiteX1" fmla="*/ 4010024 w 7610557"/>
                <a:gd name="connsiteY1" fmla="*/ 0 h 6867525"/>
                <a:gd name="connsiteX2" fmla="*/ 5539701 w 7610557"/>
                <a:gd name="connsiteY2" fmla="*/ 9525 h 6867525"/>
                <a:gd name="connsiteX3" fmla="*/ 5682493 w 7610557"/>
                <a:gd name="connsiteY3" fmla="*/ 105574 h 6867525"/>
                <a:gd name="connsiteX4" fmla="*/ 7257202 w 7610557"/>
                <a:gd name="connsiteY4" fmla="*/ 1782105 h 6867525"/>
                <a:gd name="connsiteX5" fmla="*/ 7177969 w 7610557"/>
                <a:gd name="connsiteY5" fmla="*/ 4605310 h 6867525"/>
                <a:gd name="connsiteX6" fmla="*/ 5212194 w 7610557"/>
                <a:gd name="connsiteY6" fmla="*/ 6758251 h 6867525"/>
                <a:gd name="connsiteX7" fmla="*/ 5063707 w 7610557"/>
                <a:gd name="connsiteY7" fmla="*/ 6867525 h 6867525"/>
                <a:gd name="connsiteX8" fmla="*/ 0 w 7610557"/>
                <a:gd name="connsiteY8" fmla="*/ 6867525 h 6867525"/>
                <a:gd name="connsiteX9" fmla="*/ 0 w 7610557"/>
                <a:gd name="connsiteY9" fmla="*/ 9525 h 6867525"/>
                <a:gd name="connsiteX0" fmla="*/ 4010024 w 7610557"/>
                <a:gd name="connsiteY0" fmla="*/ 0 h 6867525"/>
                <a:gd name="connsiteX1" fmla="*/ 5539701 w 7610557"/>
                <a:gd name="connsiteY1" fmla="*/ 9525 h 6867525"/>
                <a:gd name="connsiteX2" fmla="*/ 5682493 w 7610557"/>
                <a:gd name="connsiteY2" fmla="*/ 105574 h 6867525"/>
                <a:gd name="connsiteX3" fmla="*/ 7257202 w 7610557"/>
                <a:gd name="connsiteY3" fmla="*/ 1782105 h 6867525"/>
                <a:gd name="connsiteX4" fmla="*/ 7177969 w 7610557"/>
                <a:gd name="connsiteY4" fmla="*/ 4605310 h 6867525"/>
                <a:gd name="connsiteX5" fmla="*/ 5212194 w 7610557"/>
                <a:gd name="connsiteY5" fmla="*/ 6758251 h 6867525"/>
                <a:gd name="connsiteX6" fmla="*/ 5063707 w 7610557"/>
                <a:gd name="connsiteY6" fmla="*/ 6867525 h 6867525"/>
                <a:gd name="connsiteX7" fmla="*/ 0 w 7610557"/>
                <a:gd name="connsiteY7" fmla="*/ 6867525 h 6867525"/>
                <a:gd name="connsiteX8" fmla="*/ 0 w 7610557"/>
                <a:gd name="connsiteY8" fmla="*/ 9525 h 6867525"/>
                <a:gd name="connsiteX9" fmla="*/ 4101464 w 7610557"/>
                <a:gd name="connsiteY9" fmla="*/ 91440 h 6867525"/>
                <a:gd name="connsiteX0" fmla="*/ 4010024 w 7610557"/>
                <a:gd name="connsiteY0" fmla="*/ 0 h 6867525"/>
                <a:gd name="connsiteX1" fmla="*/ 5539701 w 7610557"/>
                <a:gd name="connsiteY1" fmla="*/ 9525 h 6867525"/>
                <a:gd name="connsiteX2" fmla="*/ 5682493 w 7610557"/>
                <a:gd name="connsiteY2" fmla="*/ 105574 h 6867525"/>
                <a:gd name="connsiteX3" fmla="*/ 7257202 w 7610557"/>
                <a:gd name="connsiteY3" fmla="*/ 1782105 h 6867525"/>
                <a:gd name="connsiteX4" fmla="*/ 7177969 w 7610557"/>
                <a:gd name="connsiteY4" fmla="*/ 4605310 h 6867525"/>
                <a:gd name="connsiteX5" fmla="*/ 5212194 w 7610557"/>
                <a:gd name="connsiteY5" fmla="*/ 6758251 h 6867525"/>
                <a:gd name="connsiteX6" fmla="*/ 5063707 w 7610557"/>
                <a:gd name="connsiteY6" fmla="*/ 6867525 h 6867525"/>
                <a:gd name="connsiteX7" fmla="*/ 0 w 7610557"/>
                <a:gd name="connsiteY7" fmla="*/ 6867525 h 6867525"/>
                <a:gd name="connsiteX8" fmla="*/ 0 w 7610557"/>
                <a:gd name="connsiteY8" fmla="*/ 9525 h 6867525"/>
                <a:gd name="connsiteX0" fmla="*/ 5539701 w 7610557"/>
                <a:gd name="connsiteY0" fmla="*/ 0 h 6858000"/>
                <a:gd name="connsiteX1" fmla="*/ 5682493 w 7610557"/>
                <a:gd name="connsiteY1" fmla="*/ 96049 h 6858000"/>
                <a:gd name="connsiteX2" fmla="*/ 7257202 w 7610557"/>
                <a:gd name="connsiteY2" fmla="*/ 1772580 h 6858000"/>
                <a:gd name="connsiteX3" fmla="*/ 7177969 w 7610557"/>
                <a:gd name="connsiteY3" fmla="*/ 4595785 h 6858000"/>
                <a:gd name="connsiteX4" fmla="*/ 5212194 w 7610557"/>
                <a:gd name="connsiteY4" fmla="*/ 6748726 h 6858000"/>
                <a:gd name="connsiteX5" fmla="*/ 5063707 w 7610557"/>
                <a:gd name="connsiteY5" fmla="*/ 6858000 h 6858000"/>
                <a:gd name="connsiteX6" fmla="*/ 0 w 7610557"/>
                <a:gd name="connsiteY6" fmla="*/ 6858000 h 6858000"/>
                <a:gd name="connsiteX7" fmla="*/ 0 w 7610557"/>
                <a:gd name="connsiteY7" fmla="*/ 0 h 6858000"/>
                <a:gd name="connsiteX0" fmla="*/ 5539701 w 7610557"/>
                <a:gd name="connsiteY0" fmla="*/ 0 h 6858000"/>
                <a:gd name="connsiteX1" fmla="*/ 5682493 w 7610557"/>
                <a:gd name="connsiteY1" fmla="*/ 96049 h 6858000"/>
                <a:gd name="connsiteX2" fmla="*/ 7257202 w 7610557"/>
                <a:gd name="connsiteY2" fmla="*/ 1772580 h 6858000"/>
                <a:gd name="connsiteX3" fmla="*/ 7177969 w 7610557"/>
                <a:gd name="connsiteY3" fmla="*/ 4595785 h 6858000"/>
                <a:gd name="connsiteX4" fmla="*/ 5212194 w 7610557"/>
                <a:gd name="connsiteY4" fmla="*/ 6748726 h 6858000"/>
                <a:gd name="connsiteX5" fmla="*/ 5063707 w 7610557"/>
                <a:gd name="connsiteY5" fmla="*/ 6858000 h 6858000"/>
                <a:gd name="connsiteX6" fmla="*/ 0 w 7610557"/>
                <a:gd name="connsiteY6" fmla="*/ 6858000 h 6858000"/>
                <a:gd name="connsiteX0" fmla="*/ 475994 w 2546850"/>
                <a:gd name="connsiteY0" fmla="*/ 0 h 6858000"/>
                <a:gd name="connsiteX1" fmla="*/ 618786 w 2546850"/>
                <a:gd name="connsiteY1" fmla="*/ 96049 h 6858000"/>
                <a:gd name="connsiteX2" fmla="*/ 2193495 w 2546850"/>
                <a:gd name="connsiteY2" fmla="*/ 1772580 h 6858000"/>
                <a:gd name="connsiteX3" fmla="*/ 2114262 w 2546850"/>
                <a:gd name="connsiteY3" fmla="*/ 4595785 h 6858000"/>
                <a:gd name="connsiteX4" fmla="*/ 148487 w 2546850"/>
                <a:gd name="connsiteY4" fmla="*/ 6748726 h 6858000"/>
                <a:gd name="connsiteX5" fmla="*/ 0 w 254685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6850" h="6858000">
                  <a:moveTo>
                    <a:pt x="475994" y="0"/>
                  </a:moveTo>
                  <a:lnTo>
                    <a:pt x="618786" y="96049"/>
                  </a:lnTo>
                  <a:cubicBezTo>
                    <a:pt x="1330937" y="593276"/>
                    <a:pt x="1870552" y="1173568"/>
                    <a:pt x="2193495" y="1772580"/>
                  </a:cubicBezTo>
                  <a:cubicBezTo>
                    <a:pt x="2668889" y="2660843"/>
                    <a:pt x="2685867" y="3583052"/>
                    <a:pt x="2114262" y="4595785"/>
                  </a:cubicBezTo>
                  <a:cubicBezTo>
                    <a:pt x="1689803" y="5334118"/>
                    <a:pt x="997936" y="6088364"/>
                    <a:pt x="148487" y="6748726"/>
                  </a:cubicBezTo>
                  <a:lnTo>
                    <a:pt x="0" y="685800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FD90A87-0B50-4640-9FA4-0B2105747EC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43518" y="2525219"/>
              <a:ext cx="6858000" cy="1807561"/>
            </a:xfrm>
            <a:custGeom>
              <a:avLst/>
              <a:gdLst>
                <a:gd name="connsiteX0" fmla="*/ 6858000 w 6858000"/>
                <a:gd name="connsiteY0" fmla="*/ 0 h 7576299"/>
                <a:gd name="connsiteX1" fmla="*/ 6858000 w 6858000"/>
                <a:gd name="connsiteY1" fmla="*/ 6142203 h 7576299"/>
                <a:gd name="connsiteX2" fmla="*/ 6849856 w 6858000"/>
                <a:gd name="connsiteY2" fmla="*/ 6152955 h 7576299"/>
                <a:gd name="connsiteX3" fmla="*/ 3132100 w 6858000"/>
                <a:gd name="connsiteY3" fmla="*/ 7364348 h 7576299"/>
                <a:gd name="connsiteX4" fmla="*/ 324223 w 6858000"/>
                <a:gd name="connsiteY4" fmla="*/ 5997167 h 7576299"/>
                <a:gd name="connsiteX5" fmla="*/ 0 w 6858000"/>
                <a:gd name="connsiteY5" fmla="*/ 5768738 h 7576299"/>
                <a:gd name="connsiteX6" fmla="*/ 0 w 6858000"/>
                <a:gd name="connsiteY6" fmla="*/ 0 h 7576299"/>
                <a:gd name="connsiteX0" fmla="*/ 6858000 w 6949440"/>
                <a:gd name="connsiteY0" fmla="*/ 0 h 7576299"/>
                <a:gd name="connsiteX1" fmla="*/ 6858000 w 6949440"/>
                <a:gd name="connsiteY1" fmla="*/ 6142203 h 7576299"/>
                <a:gd name="connsiteX2" fmla="*/ 6849856 w 6949440"/>
                <a:gd name="connsiteY2" fmla="*/ 6152955 h 7576299"/>
                <a:gd name="connsiteX3" fmla="*/ 3132100 w 6949440"/>
                <a:gd name="connsiteY3" fmla="*/ 7364348 h 7576299"/>
                <a:gd name="connsiteX4" fmla="*/ 324223 w 6949440"/>
                <a:gd name="connsiteY4" fmla="*/ 5997167 h 7576299"/>
                <a:gd name="connsiteX5" fmla="*/ 0 w 6949440"/>
                <a:gd name="connsiteY5" fmla="*/ 5768738 h 7576299"/>
                <a:gd name="connsiteX6" fmla="*/ 0 w 6949440"/>
                <a:gd name="connsiteY6" fmla="*/ 0 h 7576299"/>
                <a:gd name="connsiteX7" fmla="*/ 6949440 w 6949440"/>
                <a:gd name="connsiteY7" fmla="*/ 91440 h 7576299"/>
                <a:gd name="connsiteX0" fmla="*/ 6858000 w 6858000"/>
                <a:gd name="connsiteY0" fmla="*/ 0 h 7576299"/>
                <a:gd name="connsiteX1" fmla="*/ 6858000 w 6858000"/>
                <a:gd name="connsiteY1" fmla="*/ 6142203 h 7576299"/>
                <a:gd name="connsiteX2" fmla="*/ 6849856 w 6858000"/>
                <a:gd name="connsiteY2" fmla="*/ 6152955 h 7576299"/>
                <a:gd name="connsiteX3" fmla="*/ 3132100 w 6858000"/>
                <a:gd name="connsiteY3" fmla="*/ 7364348 h 7576299"/>
                <a:gd name="connsiteX4" fmla="*/ 324223 w 6858000"/>
                <a:gd name="connsiteY4" fmla="*/ 5997167 h 7576299"/>
                <a:gd name="connsiteX5" fmla="*/ 0 w 6858000"/>
                <a:gd name="connsiteY5" fmla="*/ 5768738 h 7576299"/>
                <a:gd name="connsiteX6" fmla="*/ 0 w 6858000"/>
                <a:gd name="connsiteY6" fmla="*/ 0 h 7576299"/>
                <a:gd name="connsiteX0" fmla="*/ 6858000 w 6858000"/>
                <a:gd name="connsiteY0" fmla="*/ 6142203 h 7576299"/>
                <a:gd name="connsiteX1" fmla="*/ 6849856 w 6858000"/>
                <a:gd name="connsiteY1" fmla="*/ 6152955 h 7576299"/>
                <a:gd name="connsiteX2" fmla="*/ 3132100 w 6858000"/>
                <a:gd name="connsiteY2" fmla="*/ 7364348 h 7576299"/>
                <a:gd name="connsiteX3" fmla="*/ 324223 w 6858000"/>
                <a:gd name="connsiteY3" fmla="*/ 5997167 h 7576299"/>
                <a:gd name="connsiteX4" fmla="*/ 0 w 6858000"/>
                <a:gd name="connsiteY4" fmla="*/ 5768738 h 7576299"/>
                <a:gd name="connsiteX5" fmla="*/ 0 w 6858000"/>
                <a:gd name="connsiteY5" fmla="*/ 0 h 7576299"/>
                <a:gd name="connsiteX0" fmla="*/ 6858000 w 6858000"/>
                <a:gd name="connsiteY0" fmla="*/ 373465 h 1807561"/>
                <a:gd name="connsiteX1" fmla="*/ 6849856 w 6858000"/>
                <a:gd name="connsiteY1" fmla="*/ 384217 h 1807561"/>
                <a:gd name="connsiteX2" fmla="*/ 3132100 w 6858000"/>
                <a:gd name="connsiteY2" fmla="*/ 1595610 h 1807561"/>
                <a:gd name="connsiteX3" fmla="*/ 324223 w 6858000"/>
                <a:gd name="connsiteY3" fmla="*/ 228429 h 1807561"/>
                <a:gd name="connsiteX4" fmla="*/ 0 w 6858000"/>
                <a:gd name="connsiteY4" fmla="*/ 0 h 18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807561">
                  <a:moveTo>
                    <a:pt x="6858000" y="373465"/>
                  </a:moveTo>
                  <a:lnTo>
                    <a:pt x="6849856" y="384217"/>
                  </a:lnTo>
                  <a:cubicBezTo>
                    <a:pt x="5930753" y="1535718"/>
                    <a:pt x="4605134" y="2162598"/>
                    <a:pt x="3132100" y="1595610"/>
                  </a:cubicBezTo>
                  <a:cubicBezTo>
                    <a:pt x="2092312" y="1195383"/>
                    <a:pt x="1125976" y="757635"/>
                    <a:pt x="324223" y="228429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405028D-671B-439E-A4D6-1B0A039AE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949" y="884255"/>
            <a:ext cx="6216780" cy="2767853"/>
          </a:xfrm>
        </p:spPr>
        <p:txBody>
          <a:bodyPr anchor="b"/>
          <a:lstStyle>
            <a:lvl1pPr algn="l">
              <a:defRPr lang="fr-FR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C4DC46-1D59-4411-8225-C5A324D980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8949" y="3714582"/>
            <a:ext cx="6216780" cy="2151098"/>
          </a:xfrm>
        </p:spPr>
        <p:txBody>
          <a:bodyPr>
            <a:normAutofit/>
          </a:bodyPr>
          <a:lstStyle>
            <a:lvl1pPr marL="0" indent="0">
              <a:buNone/>
              <a:defRPr lang="fr-FR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Sous-titre de la partie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7435047-1EA3-4EA0-9E47-3DD8BE63A4CA}"/>
              </a:ext>
            </a:extLst>
          </p:cNvPr>
          <p:cNvSpPr>
            <a:spLocks/>
          </p:cNvSpPr>
          <p:nvPr userDrawn="1"/>
        </p:nvSpPr>
        <p:spPr bwMode="auto">
          <a:xfrm>
            <a:off x="10859608" y="5718034"/>
            <a:ext cx="985437" cy="872084"/>
          </a:xfrm>
          <a:custGeom>
            <a:avLst/>
            <a:gdLst>
              <a:gd name="T0" fmla="*/ 1924 w 1944"/>
              <a:gd name="T1" fmla="*/ 935 h 1720"/>
              <a:gd name="T2" fmla="*/ 1703 w 1944"/>
              <a:gd name="T3" fmla="*/ 1584 h 1720"/>
              <a:gd name="T4" fmla="*/ 998 w 1944"/>
              <a:gd name="T5" fmla="*/ 1662 h 1720"/>
              <a:gd name="T6" fmla="*/ 246 w 1944"/>
              <a:gd name="T7" fmla="*/ 1346 h 1720"/>
              <a:gd name="T8" fmla="*/ 56 w 1944"/>
              <a:gd name="T9" fmla="*/ 950 h 1720"/>
              <a:gd name="T10" fmla="*/ 434 w 1944"/>
              <a:gd name="T11" fmla="*/ 511 h 1720"/>
              <a:gd name="T12" fmla="*/ 1037 w 1944"/>
              <a:gd name="T13" fmla="*/ 100 h 1720"/>
              <a:gd name="T14" fmla="*/ 1623 w 1944"/>
              <a:gd name="T15" fmla="*/ 191 h 1720"/>
              <a:gd name="T16" fmla="*/ 1924 w 1944"/>
              <a:gd name="T17" fmla="*/ 935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4" h="1720">
                <a:moveTo>
                  <a:pt x="1924" y="935"/>
                </a:moveTo>
                <a:cubicBezTo>
                  <a:pt x="1944" y="1230"/>
                  <a:pt x="1865" y="1463"/>
                  <a:pt x="1703" y="1584"/>
                </a:cubicBezTo>
                <a:cubicBezTo>
                  <a:pt x="1541" y="1708"/>
                  <a:pt x="1296" y="1720"/>
                  <a:pt x="998" y="1662"/>
                </a:cubicBezTo>
                <a:cubicBezTo>
                  <a:pt x="703" y="1601"/>
                  <a:pt x="421" y="1470"/>
                  <a:pt x="246" y="1346"/>
                </a:cubicBezTo>
                <a:cubicBezTo>
                  <a:pt x="69" y="1217"/>
                  <a:pt x="0" y="1094"/>
                  <a:pt x="56" y="950"/>
                </a:cubicBezTo>
                <a:cubicBezTo>
                  <a:pt x="109" y="811"/>
                  <a:pt x="259" y="665"/>
                  <a:pt x="434" y="511"/>
                </a:cubicBezTo>
                <a:cubicBezTo>
                  <a:pt x="612" y="359"/>
                  <a:pt x="816" y="198"/>
                  <a:pt x="1037" y="100"/>
                </a:cubicBezTo>
                <a:cubicBezTo>
                  <a:pt x="1256" y="0"/>
                  <a:pt x="1461" y="30"/>
                  <a:pt x="1623" y="191"/>
                </a:cubicBezTo>
                <a:cubicBezTo>
                  <a:pt x="1784" y="347"/>
                  <a:pt x="1903" y="634"/>
                  <a:pt x="1924" y="935"/>
                </a:cubicBez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DCDB4D4-2C0B-4A04-83C7-0740F6C5FD94}"/>
              </a:ext>
            </a:extLst>
          </p:cNvPr>
          <p:cNvGrpSpPr/>
          <p:nvPr userDrawn="1"/>
        </p:nvGrpSpPr>
        <p:grpSpPr>
          <a:xfrm>
            <a:off x="10979764" y="6057213"/>
            <a:ext cx="775890" cy="196541"/>
            <a:chOff x="1479883" y="1650108"/>
            <a:chExt cx="3134094" cy="793901"/>
          </a:xfrm>
          <a:solidFill>
            <a:schemeClr val="bg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A654549-68DB-496E-8683-7EA597E8019A}"/>
                </a:ext>
              </a:extLst>
            </p:cNvPr>
            <p:cNvSpPr/>
            <p:nvPr/>
          </p:nvSpPr>
          <p:spPr>
            <a:xfrm>
              <a:off x="3544884" y="1839614"/>
              <a:ext cx="568173" cy="594396"/>
            </a:xfrm>
            <a:custGeom>
              <a:avLst/>
              <a:gdLst>
                <a:gd name="connsiteX0" fmla="*/ 3749 w 438513"/>
                <a:gd name="connsiteY0" fmla="*/ 229879 h 458752"/>
                <a:gd name="connsiteX1" fmla="*/ 63117 w 438513"/>
                <a:gd name="connsiteY1" fmla="*/ 67292 h 458752"/>
                <a:gd name="connsiteX2" fmla="*/ 191298 w 438513"/>
                <a:gd name="connsiteY2" fmla="*/ 5225 h 458752"/>
                <a:gd name="connsiteX3" fmla="*/ 361980 w 438513"/>
                <a:gd name="connsiteY3" fmla="*/ 55148 h 458752"/>
                <a:gd name="connsiteX4" fmla="*/ 426746 w 438513"/>
                <a:gd name="connsiteY4" fmla="*/ 164439 h 458752"/>
                <a:gd name="connsiteX5" fmla="*/ 417301 w 438513"/>
                <a:gd name="connsiteY5" fmla="*/ 328376 h 458752"/>
                <a:gd name="connsiteX6" fmla="*/ 230426 w 438513"/>
                <a:gd name="connsiteY6" fmla="*/ 457232 h 458752"/>
                <a:gd name="connsiteX7" fmla="*/ 100896 w 438513"/>
                <a:gd name="connsiteY7" fmla="*/ 424849 h 458752"/>
                <a:gd name="connsiteX8" fmla="*/ 7796 w 438513"/>
                <a:gd name="connsiteY8" fmla="*/ 277104 h 458752"/>
                <a:gd name="connsiteX9" fmla="*/ 3749 w 438513"/>
                <a:gd name="connsiteY9" fmla="*/ 229879 h 458752"/>
                <a:gd name="connsiteX10" fmla="*/ 348488 w 438513"/>
                <a:gd name="connsiteY10" fmla="*/ 230554 h 458752"/>
                <a:gd name="connsiteX11" fmla="*/ 345115 w 438513"/>
                <a:gd name="connsiteY11" fmla="*/ 193449 h 458752"/>
                <a:gd name="connsiteX12" fmla="*/ 326899 w 438513"/>
                <a:gd name="connsiteY12" fmla="*/ 140827 h 458752"/>
                <a:gd name="connsiteX13" fmla="*/ 222331 w 438513"/>
                <a:gd name="connsiteY13" fmla="*/ 80784 h 458752"/>
                <a:gd name="connsiteX14" fmla="*/ 96848 w 438513"/>
                <a:gd name="connsiteY14" fmla="*/ 172535 h 458752"/>
                <a:gd name="connsiteX15" fmla="*/ 96174 w 438513"/>
                <a:gd name="connsiteY15" fmla="*/ 286549 h 458752"/>
                <a:gd name="connsiteX16" fmla="*/ 134628 w 438513"/>
                <a:gd name="connsiteY16" fmla="*/ 351988 h 458752"/>
                <a:gd name="connsiteX17" fmla="*/ 239871 w 438513"/>
                <a:gd name="connsiteY17" fmla="*/ 379648 h 458752"/>
                <a:gd name="connsiteX18" fmla="*/ 326899 w 438513"/>
                <a:gd name="connsiteY18" fmla="*/ 320955 h 458752"/>
                <a:gd name="connsiteX19" fmla="*/ 348488 w 438513"/>
                <a:gd name="connsiteY19" fmla="*/ 230554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513" h="458752">
                  <a:moveTo>
                    <a:pt x="3749" y="229879"/>
                  </a:moveTo>
                  <a:cubicBezTo>
                    <a:pt x="3749" y="168487"/>
                    <a:pt x="19940" y="113167"/>
                    <a:pt x="63117" y="67292"/>
                  </a:cubicBezTo>
                  <a:cubicBezTo>
                    <a:pt x="97523" y="30187"/>
                    <a:pt x="141374" y="10622"/>
                    <a:pt x="191298" y="5225"/>
                  </a:cubicBezTo>
                  <a:cubicBezTo>
                    <a:pt x="254713" y="-1521"/>
                    <a:pt x="312732" y="11971"/>
                    <a:pt x="361980" y="55148"/>
                  </a:cubicBezTo>
                  <a:cubicBezTo>
                    <a:pt x="395712" y="84158"/>
                    <a:pt x="416626" y="121937"/>
                    <a:pt x="426746" y="164439"/>
                  </a:cubicBezTo>
                  <a:cubicBezTo>
                    <a:pt x="439564" y="219760"/>
                    <a:pt x="438214" y="274405"/>
                    <a:pt x="417301" y="328376"/>
                  </a:cubicBezTo>
                  <a:cubicBezTo>
                    <a:pt x="386942" y="405959"/>
                    <a:pt x="313407" y="455208"/>
                    <a:pt x="230426" y="457232"/>
                  </a:cubicBezTo>
                  <a:cubicBezTo>
                    <a:pt x="183876" y="458581"/>
                    <a:pt x="140025" y="450485"/>
                    <a:pt x="100896" y="424849"/>
                  </a:cubicBezTo>
                  <a:cubicBezTo>
                    <a:pt x="46925" y="390443"/>
                    <a:pt x="18591" y="339170"/>
                    <a:pt x="7796" y="277104"/>
                  </a:cubicBezTo>
                  <a:cubicBezTo>
                    <a:pt x="4423" y="261587"/>
                    <a:pt x="3074" y="246070"/>
                    <a:pt x="3749" y="229879"/>
                  </a:cubicBezTo>
                  <a:close/>
                  <a:moveTo>
                    <a:pt x="348488" y="230554"/>
                  </a:moveTo>
                  <a:cubicBezTo>
                    <a:pt x="348488" y="218410"/>
                    <a:pt x="347138" y="205592"/>
                    <a:pt x="345115" y="193449"/>
                  </a:cubicBezTo>
                  <a:cubicBezTo>
                    <a:pt x="341741" y="175234"/>
                    <a:pt x="336344" y="157018"/>
                    <a:pt x="326899" y="140827"/>
                  </a:cubicBezTo>
                  <a:cubicBezTo>
                    <a:pt x="303962" y="99674"/>
                    <a:pt x="268206" y="81459"/>
                    <a:pt x="222331" y="80784"/>
                  </a:cubicBezTo>
                  <a:cubicBezTo>
                    <a:pt x="159590" y="79435"/>
                    <a:pt x="113714" y="112492"/>
                    <a:pt x="96848" y="172535"/>
                  </a:cubicBezTo>
                  <a:cubicBezTo>
                    <a:pt x="86054" y="210315"/>
                    <a:pt x="86054" y="248769"/>
                    <a:pt x="96174" y="286549"/>
                  </a:cubicBezTo>
                  <a:cubicBezTo>
                    <a:pt x="102920" y="311510"/>
                    <a:pt x="115064" y="334448"/>
                    <a:pt x="134628" y="351988"/>
                  </a:cubicBezTo>
                  <a:cubicBezTo>
                    <a:pt x="164987" y="378974"/>
                    <a:pt x="201417" y="384371"/>
                    <a:pt x="239871" y="379648"/>
                  </a:cubicBezTo>
                  <a:cubicBezTo>
                    <a:pt x="278326" y="374926"/>
                    <a:pt x="308010" y="354687"/>
                    <a:pt x="326899" y="320955"/>
                  </a:cubicBezTo>
                  <a:cubicBezTo>
                    <a:pt x="343765" y="292620"/>
                    <a:pt x="348488" y="262262"/>
                    <a:pt x="348488" y="23055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00E8841-1998-432D-B6EC-3068E766428E}"/>
                </a:ext>
              </a:extLst>
            </p:cNvPr>
            <p:cNvSpPr/>
            <p:nvPr/>
          </p:nvSpPr>
          <p:spPr>
            <a:xfrm>
              <a:off x="2984797" y="1853983"/>
              <a:ext cx="498244" cy="568173"/>
            </a:xfrm>
            <a:custGeom>
              <a:avLst/>
              <a:gdLst>
                <a:gd name="connsiteX0" fmla="*/ 3580 w 384542"/>
                <a:gd name="connsiteY0" fmla="*/ 222162 h 438513"/>
                <a:gd name="connsiteX1" fmla="*/ 3580 w 384542"/>
                <a:gd name="connsiteY1" fmla="*/ 11676 h 438513"/>
                <a:gd name="connsiteX2" fmla="*/ 12350 w 384542"/>
                <a:gd name="connsiteY2" fmla="*/ 3580 h 438513"/>
                <a:gd name="connsiteX3" fmla="*/ 176287 w 384542"/>
                <a:gd name="connsiteY3" fmla="*/ 3580 h 438513"/>
                <a:gd name="connsiteX4" fmla="*/ 384749 w 384542"/>
                <a:gd name="connsiteY4" fmla="*/ 207320 h 438513"/>
                <a:gd name="connsiteX5" fmla="*/ 364510 w 384542"/>
                <a:gd name="connsiteY5" fmla="*/ 324032 h 438513"/>
                <a:gd name="connsiteX6" fmla="*/ 212042 w 384542"/>
                <a:gd name="connsiteY6" fmla="*/ 437371 h 438513"/>
                <a:gd name="connsiteX7" fmla="*/ 170890 w 384542"/>
                <a:gd name="connsiteY7" fmla="*/ 440744 h 438513"/>
                <a:gd name="connsiteX8" fmla="*/ 13699 w 384542"/>
                <a:gd name="connsiteY8" fmla="*/ 441419 h 438513"/>
                <a:gd name="connsiteX9" fmla="*/ 4929 w 384542"/>
                <a:gd name="connsiteY9" fmla="*/ 432649 h 438513"/>
                <a:gd name="connsiteX10" fmla="*/ 4929 w 384542"/>
                <a:gd name="connsiteY10" fmla="*/ 222162 h 438513"/>
                <a:gd name="connsiteX11" fmla="*/ 3580 w 384542"/>
                <a:gd name="connsiteY11" fmla="*/ 222162 h 438513"/>
                <a:gd name="connsiteX12" fmla="*/ 135809 w 384542"/>
                <a:gd name="connsiteY12" fmla="*/ 79814 h 438513"/>
                <a:gd name="connsiteX13" fmla="*/ 91283 w 384542"/>
                <a:gd name="connsiteY13" fmla="*/ 79814 h 438513"/>
                <a:gd name="connsiteX14" fmla="*/ 83187 w 384542"/>
                <a:gd name="connsiteY14" fmla="*/ 87909 h 438513"/>
                <a:gd name="connsiteX15" fmla="*/ 84536 w 384542"/>
                <a:gd name="connsiteY15" fmla="*/ 355740 h 438513"/>
                <a:gd name="connsiteX16" fmla="*/ 84536 w 384542"/>
                <a:gd name="connsiteY16" fmla="*/ 359788 h 438513"/>
                <a:gd name="connsiteX17" fmla="*/ 89259 w 384542"/>
                <a:gd name="connsiteY17" fmla="*/ 364510 h 438513"/>
                <a:gd name="connsiteX18" fmla="*/ 191803 w 384542"/>
                <a:gd name="connsiteY18" fmla="*/ 362487 h 438513"/>
                <a:gd name="connsiteX19" fmla="*/ 286927 w 384542"/>
                <a:gd name="connsiteY19" fmla="*/ 289626 h 438513"/>
                <a:gd name="connsiteX20" fmla="*/ 286252 w 384542"/>
                <a:gd name="connsiteY20" fmla="*/ 153349 h 438513"/>
                <a:gd name="connsiteX21" fmla="*/ 199899 w 384542"/>
                <a:gd name="connsiteY21" fmla="*/ 82512 h 438513"/>
                <a:gd name="connsiteX22" fmla="*/ 135809 w 384542"/>
                <a:gd name="connsiteY22" fmla="*/ 79814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4542" h="438513">
                  <a:moveTo>
                    <a:pt x="3580" y="222162"/>
                  </a:moveTo>
                  <a:cubicBezTo>
                    <a:pt x="3580" y="152000"/>
                    <a:pt x="3580" y="81838"/>
                    <a:pt x="3580" y="11676"/>
                  </a:cubicBezTo>
                  <a:cubicBezTo>
                    <a:pt x="3580" y="4929"/>
                    <a:pt x="5604" y="3580"/>
                    <a:pt x="12350" y="3580"/>
                  </a:cubicBezTo>
                  <a:cubicBezTo>
                    <a:pt x="66996" y="3580"/>
                    <a:pt x="121641" y="3580"/>
                    <a:pt x="176287" y="3580"/>
                  </a:cubicBezTo>
                  <a:cubicBezTo>
                    <a:pt x="294348" y="3580"/>
                    <a:pt x="381376" y="89259"/>
                    <a:pt x="384749" y="207320"/>
                  </a:cubicBezTo>
                  <a:cubicBezTo>
                    <a:pt x="386099" y="247798"/>
                    <a:pt x="382051" y="286927"/>
                    <a:pt x="364510" y="324032"/>
                  </a:cubicBezTo>
                  <a:cubicBezTo>
                    <a:pt x="334152" y="389472"/>
                    <a:pt x="281530" y="424553"/>
                    <a:pt x="212042" y="437371"/>
                  </a:cubicBezTo>
                  <a:cubicBezTo>
                    <a:pt x="198550" y="440070"/>
                    <a:pt x="185057" y="440744"/>
                    <a:pt x="170890" y="440744"/>
                  </a:cubicBezTo>
                  <a:cubicBezTo>
                    <a:pt x="118268" y="440744"/>
                    <a:pt x="66321" y="440744"/>
                    <a:pt x="13699" y="441419"/>
                  </a:cubicBezTo>
                  <a:cubicBezTo>
                    <a:pt x="6953" y="441419"/>
                    <a:pt x="4929" y="440070"/>
                    <a:pt x="4929" y="432649"/>
                  </a:cubicBezTo>
                  <a:cubicBezTo>
                    <a:pt x="4929" y="362487"/>
                    <a:pt x="4929" y="292324"/>
                    <a:pt x="4929" y="222162"/>
                  </a:cubicBezTo>
                  <a:cubicBezTo>
                    <a:pt x="4929" y="222162"/>
                    <a:pt x="4254" y="222162"/>
                    <a:pt x="3580" y="222162"/>
                  </a:cubicBezTo>
                  <a:close/>
                  <a:moveTo>
                    <a:pt x="135809" y="79814"/>
                  </a:moveTo>
                  <a:cubicBezTo>
                    <a:pt x="120967" y="79814"/>
                    <a:pt x="106125" y="80488"/>
                    <a:pt x="91283" y="79814"/>
                  </a:cubicBezTo>
                  <a:cubicBezTo>
                    <a:pt x="84536" y="79814"/>
                    <a:pt x="82512" y="81163"/>
                    <a:pt x="83187" y="87909"/>
                  </a:cubicBezTo>
                  <a:cubicBezTo>
                    <a:pt x="83862" y="176962"/>
                    <a:pt x="83862" y="266688"/>
                    <a:pt x="84536" y="355740"/>
                  </a:cubicBezTo>
                  <a:cubicBezTo>
                    <a:pt x="84536" y="357089"/>
                    <a:pt x="84536" y="358439"/>
                    <a:pt x="84536" y="359788"/>
                  </a:cubicBezTo>
                  <a:cubicBezTo>
                    <a:pt x="84536" y="363161"/>
                    <a:pt x="85885" y="364510"/>
                    <a:pt x="89259" y="364510"/>
                  </a:cubicBezTo>
                  <a:cubicBezTo>
                    <a:pt x="123665" y="363836"/>
                    <a:pt x="158072" y="366534"/>
                    <a:pt x="191803" y="362487"/>
                  </a:cubicBezTo>
                  <a:cubicBezTo>
                    <a:pt x="237679" y="357089"/>
                    <a:pt x="270736" y="333477"/>
                    <a:pt x="286927" y="289626"/>
                  </a:cubicBezTo>
                  <a:cubicBezTo>
                    <a:pt x="303793" y="244425"/>
                    <a:pt x="303118" y="198550"/>
                    <a:pt x="286252" y="153349"/>
                  </a:cubicBezTo>
                  <a:cubicBezTo>
                    <a:pt x="271410" y="113546"/>
                    <a:pt x="241727" y="89933"/>
                    <a:pt x="199899" y="82512"/>
                  </a:cubicBezTo>
                  <a:cubicBezTo>
                    <a:pt x="178985" y="78465"/>
                    <a:pt x="157397" y="79814"/>
                    <a:pt x="135809" y="7981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2400833-345C-43E8-8387-1A086FD9A5AB}"/>
                </a:ext>
              </a:extLst>
            </p:cNvPr>
            <p:cNvSpPr/>
            <p:nvPr/>
          </p:nvSpPr>
          <p:spPr>
            <a:xfrm>
              <a:off x="2011910" y="1856606"/>
              <a:ext cx="437056" cy="568173"/>
            </a:xfrm>
            <a:custGeom>
              <a:avLst/>
              <a:gdLst>
                <a:gd name="connsiteX0" fmla="*/ 97354 w 337318"/>
                <a:gd name="connsiteY0" fmla="*/ 4929 h 438513"/>
                <a:gd name="connsiteX1" fmla="*/ 195177 w 337318"/>
                <a:gd name="connsiteY1" fmla="*/ 6278 h 438513"/>
                <a:gd name="connsiteX2" fmla="*/ 245774 w 337318"/>
                <a:gd name="connsiteY2" fmla="*/ 19097 h 438513"/>
                <a:gd name="connsiteX3" fmla="*/ 305817 w 337318"/>
                <a:gd name="connsiteY3" fmla="*/ 88584 h 438513"/>
                <a:gd name="connsiteX4" fmla="*/ 284903 w 337318"/>
                <a:gd name="connsiteY4" fmla="*/ 218114 h 438513"/>
                <a:gd name="connsiteX5" fmla="*/ 245774 w 337318"/>
                <a:gd name="connsiteY5" fmla="*/ 253870 h 438513"/>
                <a:gd name="connsiteX6" fmla="*/ 243076 w 337318"/>
                <a:gd name="connsiteY6" fmla="*/ 265339 h 438513"/>
                <a:gd name="connsiteX7" fmla="*/ 334152 w 337318"/>
                <a:gd name="connsiteY7" fmla="*/ 431299 h 438513"/>
                <a:gd name="connsiteX8" fmla="*/ 328755 w 337318"/>
                <a:gd name="connsiteY8" fmla="*/ 440744 h 438513"/>
                <a:gd name="connsiteX9" fmla="*/ 263989 w 337318"/>
                <a:gd name="connsiteY9" fmla="*/ 441419 h 438513"/>
                <a:gd name="connsiteX10" fmla="*/ 251171 w 337318"/>
                <a:gd name="connsiteY10" fmla="*/ 433998 h 438513"/>
                <a:gd name="connsiteX11" fmla="*/ 166842 w 337318"/>
                <a:gd name="connsiteY11" fmla="*/ 285578 h 438513"/>
                <a:gd name="connsiteX12" fmla="*/ 156722 w 337318"/>
                <a:gd name="connsiteY12" fmla="*/ 279506 h 438513"/>
                <a:gd name="connsiteX13" fmla="*/ 93307 w 337318"/>
                <a:gd name="connsiteY13" fmla="*/ 279506 h 438513"/>
                <a:gd name="connsiteX14" fmla="*/ 84536 w 337318"/>
                <a:gd name="connsiteY14" fmla="*/ 287602 h 438513"/>
                <a:gd name="connsiteX15" fmla="*/ 85211 w 337318"/>
                <a:gd name="connsiteY15" fmla="*/ 430625 h 438513"/>
                <a:gd name="connsiteX16" fmla="*/ 74417 w 337318"/>
                <a:gd name="connsiteY16" fmla="*/ 441419 h 438513"/>
                <a:gd name="connsiteX17" fmla="*/ 12350 w 337318"/>
                <a:gd name="connsiteY17" fmla="*/ 441419 h 438513"/>
                <a:gd name="connsiteX18" fmla="*/ 5604 w 337318"/>
                <a:gd name="connsiteY18" fmla="*/ 434673 h 438513"/>
                <a:gd name="connsiteX19" fmla="*/ 3580 w 337318"/>
                <a:gd name="connsiteY19" fmla="*/ 11001 h 438513"/>
                <a:gd name="connsiteX20" fmla="*/ 11676 w 337318"/>
                <a:gd name="connsiteY20" fmla="*/ 3580 h 438513"/>
                <a:gd name="connsiteX21" fmla="*/ 97354 w 337318"/>
                <a:gd name="connsiteY21" fmla="*/ 4929 h 438513"/>
                <a:gd name="connsiteX22" fmla="*/ 85211 w 337318"/>
                <a:gd name="connsiteY22" fmla="*/ 136483 h 438513"/>
                <a:gd name="connsiteX23" fmla="*/ 85885 w 337318"/>
                <a:gd name="connsiteY23" fmla="*/ 136483 h 438513"/>
                <a:gd name="connsiteX24" fmla="*/ 85885 w 337318"/>
                <a:gd name="connsiteY24" fmla="*/ 197201 h 438513"/>
                <a:gd name="connsiteX25" fmla="*/ 91283 w 337318"/>
                <a:gd name="connsiteY25" fmla="*/ 203947 h 438513"/>
                <a:gd name="connsiteX26" fmla="*/ 169540 w 337318"/>
                <a:gd name="connsiteY26" fmla="*/ 202598 h 438513"/>
                <a:gd name="connsiteX27" fmla="*/ 229583 w 337318"/>
                <a:gd name="connsiteY27" fmla="*/ 139182 h 438513"/>
                <a:gd name="connsiteX28" fmla="*/ 212043 w 337318"/>
                <a:gd name="connsiteY28" fmla="*/ 87909 h 438513"/>
                <a:gd name="connsiteX29" fmla="*/ 172914 w 337318"/>
                <a:gd name="connsiteY29" fmla="*/ 72393 h 438513"/>
                <a:gd name="connsiteX30" fmla="*/ 90608 w 337318"/>
                <a:gd name="connsiteY30" fmla="*/ 71044 h 438513"/>
                <a:gd name="connsiteX31" fmla="*/ 85211 w 337318"/>
                <a:gd name="connsiteY31" fmla="*/ 77115 h 438513"/>
                <a:gd name="connsiteX32" fmla="*/ 85211 w 337318"/>
                <a:gd name="connsiteY32" fmla="*/ 136483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7318" h="438513">
                  <a:moveTo>
                    <a:pt x="97354" y="4929"/>
                  </a:moveTo>
                  <a:cubicBezTo>
                    <a:pt x="129737" y="5604"/>
                    <a:pt x="162794" y="2905"/>
                    <a:pt x="195177" y="6278"/>
                  </a:cubicBezTo>
                  <a:cubicBezTo>
                    <a:pt x="212717" y="8302"/>
                    <a:pt x="229583" y="12350"/>
                    <a:pt x="245774" y="19097"/>
                  </a:cubicBezTo>
                  <a:cubicBezTo>
                    <a:pt x="276808" y="32589"/>
                    <a:pt x="297721" y="55527"/>
                    <a:pt x="305817" y="88584"/>
                  </a:cubicBezTo>
                  <a:cubicBezTo>
                    <a:pt x="317286" y="134459"/>
                    <a:pt x="313913" y="178311"/>
                    <a:pt x="284903" y="218114"/>
                  </a:cubicBezTo>
                  <a:cubicBezTo>
                    <a:pt x="274109" y="232956"/>
                    <a:pt x="260616" y="244425"/>
                    <a:pt x="245774" y="253870"/>
                  </a:cubicBezTo>
                  <a:cubicBezTo>
                    <a:pt x="240377" y="257243"/>
                    <a:pt x="239703" y="259267"/>
                    <a:pt x="243076" y="265339"/>
                  </a:cubicBezTo>
                  <a:cubicBezTo>
                    <a:pt x="273434" y="320659"/>
                    <a:pt x="303793" y="375979"/>
                    <a:pt x="334152" y="431299"/>
                  </a:cubicBezTo>
                  <a:cubicBezTo>
                    <a:pt x="338874" y="440744"/>
                    <a:pt x="338874" y="440744"/>
                    <a:pt x="328755" y="440744"/>
                  </a:cubicBezTo>
                  <a:cubicBezTo>
                    <a:pt x="307166" y="440744"/>
                    <a:pt x="285578" y="440744"/>
                    <a:pt x="263989" y="441419"/>
                  </a:cubicBezTo>
                  <a:cubicBezTo>
                    <a:pt x="257918" y="441419"/>
                    <a:pt x="254545" y="440070"/>
                    <a:pt x="251171" y="433998"/>
                  </a:cubicBezTo>
                  <a:cubicBezTo>
                    <a:pt x="223511" y="384075"/>
                    <a:pt x="195177" y="334826"/>
                    <a:pt x="166842" y="285578"/>
                  </a:cubicBezTo>
                  <a:cubicBezTo>
                    <a:pt x="164143" y="281530"/>
                    <a:pt x="162119" y="279506"/>
                    <a:pt x="156722" y="279506"/>
                  </a:cubicBezTo>
                  <a:cubicBezTo>
                    <a:pt x="135809" y="280181"/>
                    <a:pt x="114895" y="280181"/>
                    <a:pt x="93307" y="279506"/>
                  </a:cubicBezTo>
                  <a:cubicBezTo>
                    <a:pt x="86560" y="279506"/>
                    <a:pt x="84536" y="280856"/>
                    <a:pt x="84536" y="287602"/>
                  </a:cubicBezTo>
                  <a:cubicBezTo>
                    <a:pt x="85211" y="335501"/>
                    <a:pt x="85211" y="383400"/>
                    <a:pt x="85211" y="430625"/>
                  </a:cubicBezTo>
                  <a:cubicBezTo>
                    <a:pt x="85211" y="441419"/>
                    <a:pt x="85211" y="441419"/>
                    <a:pt x="74417" y="441419"/>
                  </a:cubicBezTo>
                  <a:cubicBezTo>
                    <a:pt x="53503" y="441419"/>
                    <a:pt x="32589" y="441419"/>
                    <a:pt x="12350" y="441419"/>
                  </a:cubicBezTo>
                  <a:cubicBezTo>
                    <a:pt x="6953" y="441419"/>
                    <a:pt x="5604" y="440070"/>
                    <a:pt x="5604" y="434673"/>
                  </a:cubicBezTo>
                  <a:cubicBezTo>
                    <a:pt x="4929" y="293674"/>
                    <a:pt x="4255" y="152675"/>
                    <a:pt x="3580" y="11001"/>
                  </a:cubicBezTo>
                  <a:cubicBezTo>
                    <a:pt x="3580" y="4929"/>
                    <a:pt x="5604" y="3580"/>
                    <a:pt x="11676" y="3580"/>
                  </a:cubicBezTo>
                  <a:cubicBezTo>
                    <a:pt x="40685" y="4929"/>
                    <a:pt x="69020" y="4929"/>
                    <a:pt x="97354" y="4929"/>
                  </a:cubicBezTo>
                  <a:close/>
                  <a:moveTo>
                    <a:pt x="85211" y="136483"/>
                  </a:moveTo>
                  <a:cubicBezTo>
                    <a:pt x="85211" y="136483"/>
                    <a:pt x="85885" y="136483"/>
                    <a:pt x="85885" y="136483"/>
                  </a:cubicBezTo>
                  <a:cubicBezTo>
                    <a:pt x="85885" y="156722"/>
                    <a:pt x="85885" y="176962"/>
                    <a:pt x="85885" y="197201"/>
                  </a:cubicBezTo>
                  <a:cubicBezTo>
                    <a:pt x="85885" y="201248"/>
                    <a:pt x="85885" y="203947"/>
                    <a:pt x="91283" y="203947"/>
                  </a:cubicBezTo>
                  <a:cubicBezTo>
                    <a:pt x="117593" y="203272"/>
                    <a:pt x="143904" y="205296"/>
                    <a:pt x="169540" y="202598"/>
                  </a:cubicBezTo>
                  <a:cubicBezTo>
                    <a:pt x="207995" y="198550"/>
                    <a:pt x="228234" y="177636"/>
                    <a:pt x="229583" y="139182"/>
                  </a:cubicBezTo>
                  <a:cubicBezTo>
                    <a:pt x="230258" y="120292"/>
                    <a:pt x="226884" y="102077"/>
                    <a:pt x="212043" y="87909"/>
                  </a:cubicBezTo>
                  <a:cubicBezTo>
                    <a:pt x="201248" y="77790"/>
                    <a:pt x="187081" y="74417"/>
                    <a:pt x="172914" y="72393"/>
                  </a:cubicBezTo>
                  <a:cubicBezTo>
                    <a:pt x="145254" y="69020"/>
                    <a:pt x="118268" y="71718"/>
                    <a:pt x="90608" y="71044"/>
                  </a:cubicBezTo>
                  <a:cubicBezTo>
                    <a:pt x="85211" y="71044"/>
                    <a:pt x="85211" y="73067"/>
                    <a:pt x="85211" y="77115"/>
                  </a:cubicBezTo>
                  <a:cubicBezTo>
                    <a:pt x="85211" y="97354"/>
                    <a:pt x="85211" y="116919"/>
                    <a:pt x="85211" y="13648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F40AB0D-EC63-46E3-B21C-D9C2EE6630B1}"/>
                </a:ext>
              </a:extLst>
            </p:cNvPr>
            <p:cNvSpPr/>
            <p:nvPr/>
          </p:nvSpPr>
          <p:spPr>
            <a:xfrm>
              <a:off x="2521517" y="1853109"/>
              <a:ext cx="375868" cy="576914"/>
            </a:xfrm>
            <a:custGeom>
              <a:avLst/>
              <a:gdLst>
                <a:gd name="connsiteX0" fmla="*/ 3580 w 290093"/>
                <a:gd name="connsiteY0" fmla="*/ 224186 h 445260"/>
                <a:gd name="connsiteX1" fmla="*/ 3580 w 290093"/>
                <a:gd name="connsiteY1" fmla="*/ 14374 h 445260"/>
                <a:gd name="connsiteX2" fmla="*/ 12350 w 290093"/>
                <a:gd name="connsiteY2" fmla="*/ 4929 h 445260"/>
                <a:gd name="connsiteX3" fmla="*/ 272085 w 290093"/>
                <a:gd name="connsiteY3" fmla="*/ 3580 h 445260"/>
                <a:gd name="connsiteX4" fmla="*/ 281530 w 290093"/>
                <a:gd name="connsiteY4" fmla="*/ 13025 h 445260"/>
                <a:gd name="connsiteX5" fmla="*/ 281530 w 290093"/>
                <a:gd name="connsiteY5" fmla="*/ 73067 h 445260"/>
                <a:gd name="connsiteX6" fmla="*/ 274109 w 290093"/>
                <a:gd name="connsiteY6" fmla="*/ 80488 h 445260"/>
                <a:gd name="connsiteX7" fmla="*/ 93307 w 290093"/>
                <a:gd name="connsiteY7" fmla="*/ 81163 h 445260"/>
                <a:gd name="connsiteX8" fmla="*/ 83862 w 290093"/>
                <a:gd name="connsiteY8" fmla="*/ 90608 h 445260"/>
                <a:gd name="connsiteX9" fmla="*/ 84536 w 290093"/>
                <a:gd name="connsiteY9" fmla="*/ 168191 h 445260"/>
                <a:gd name="connsiteX10" fmla="*/ 93307 w 290093"/>
                <a:gd name="connsiteY10" fmla="*/ 176961 h 445260"/>
                <a:gd name="connsiteX11" fmla="*/ 230932 w 290093"/>
                <a:gd name="connsiteY11" fmla="*/ 175612 h 445260"/>
                <a:gd name="connsiteX12" fmla="*/ 239703 w 290093"/>
                <a:gd name="connsiteY12" fmla="*/ 183708 h 445260"/>
                <a:gd name="connsiteX13" fmla="*/ 240377 w 290093"/>
                <a:gd name="connsiteY13" fmla="*/ 243751 h 445260"/>
                <a:gd name="connsiteX14" fmla="*/ 231607 w 290093"/>
                <a:gd name="connsiteY14" fmla="*/ 252521 h 445260"/>
                <a:gd name="connsiteX15" fmla="*/ 94656 w 290093"/>
                <a:gd name="connsiteY15" fmla="*/ 252521 h 445260"/>
                <a:gd name="connsiteX16" fmla="*/ 84536 w 290093"/>
                <a:gd name="connsiteY16" fmla="*/ 261966 h 445260"/>
                <a:gd name="connsiteX17" fmla="*/ 84536 w 290093"/>
                <a:gd name="connsiteY17" fmla="*/ 357764 h 445260"/>
                <a:gd name="connsiteX18" fmla="*/ 93307 w 290093"/>
                <a:gd name="connsiteY18" fmla="*/ 365860 h 445260"/>
                <a:gd name="connsiteX19" fmla="*/ 279506 w 290093"/>
                <a:gd name="connsiteY19" fmla="*/ 364510 h 445260"/>
                <a:gd name="connsiteX20" fmla="*/ 288951 w 290093"/>
                <a:gd name="connsiteY20" fmla="*/ 373955 h 445260"/>
                <a:gd name="connsiteX21" fmla="*/ 288951 w 290093"/>
                <a:gd name="connsiteY21" fmla="*/ 433998 h 445260"/>
                <a:gd name="connsiteX22" fmla="*/ 282205 w 290093"/>
                <a:gd name="connsiteY22" fmla="*/ 441419 h 445260"/>
                <a:gd name="connsiteX23" fmla="*/ 12350 w 290093"/>
                <a:gd name="connsiteY23" fmla="*/ 442768 h 445260"/>
                <a:gd name="connsiteX24" fmla="*/ 4929 w 290093"/>
                <a:gd name="connsiteY24" fmla="*/ 433998 h 445260"/>
                <a:gd name="connsiteX25" fmla="*/ 4929 w 290093"/>
                <a:gd name="connsiteY25" fmla="*/ 223511 h 445260"/>
                <a:gd name="connsiteX26" fmla="*/ 3580 w 290093"/>
                <a:gd name="connsiteY26" fmla="*/ 224186 h 4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0093" h="445260">
                  <a:moveTo>
                    <a:pt x="3580" y="224186"/>
                  </a:moveTo>
                  <a:cubicBezTo>
                    <a:pt x="3580" y="154024"/>
                    <a:pt x="3580" y="84536"/>
                    <a:pt x="3580" y="14374"/>
                  </a:cubicBezTo>
                  <a:cubicBezTo>
                    <a:pt x="3580" y="7628"/>
                    <a:pt x="4929" y="4929"/>
                    <a:pt x="12350" y="4929"/>
                  </a:cubicBezTo>
                  <a:cubicBezTo>
                    <a:pt x="98704" y="4929"/>
                    <a:pt x="185732" y="4255"/>
                    <a:pt x="272085" y="3580"/>
                  </a:cubicBezTo>
                  <a:cubicBezTo>
                    <a:pt x="279506" y="3580"/>
                    <a:pt x="281530" y="4929"/>
                    <a:pt x="281530" y="13025"/>
                  </a:cubicBezTo>
                  <a:cubicBezTo>
                    <a:pt x="280855" y="33264"/>
                    <a:pt x="281530" y="52828"/>
                    <a:pt x="281530" y="73067"/>
                  </a:cubicBezTo>
                  <a:cubicBezTo>
                    <a:pt x="281530" y="79139"/>
                    <a:pt x="279506" y="80488"/>
                    <a:pt x="274109" y="80488"/>
                  </a:cubicBezTo>
                  <a:cubicBezTo>
                    <a:pt x="214066" y="80488"/>
                    <a:pt x="154024" y="81163"/>
                    <a:pt x="93307" y="81163"/>
                  </a:cubicBezTo>
                  <a:cubicBezTo>
                    <a:pt x="85885" y="81163"/>
                    <a:pt x="83862" y="83187"/>
                    <a:pt x="83862" y="90608"/>
                  </a:cubicBezTo>
                  <a:cubicBezTo>
                    <a:pt x="84536" y="116244"/>
                    <a:pt x="84536" y="142555"/>
                    <a:pt x="84536" y="168191"/>
                  </a:cubicBezTo>
                  <a:cubicBezTo>
                    <a:pt x="84536" y="174938"/>
                    <a:pt x="86560" y="176961"/>
                    <a:pt x="93307" y="176961"/>
                  </a:cubicBezTo>
                  <a:cubicBezTo>
                    <a:pt x="139182" y="176287"/>
                    <a:pt x="185057" y="176287"/>
                    <a:pt x="230932" y="175612"/>
                  </a:cubicBezTo>
                  <a:cubicBezTo>
                    <a:pt x="237679" y="175612"/>
                    <a:pt x="239703" y="176961"/>
                    <a:pt x="239703" y="183708"/>
                  </a:cubicBezTo>
                  <a:cubicBezTo>
                    <a:pt x="239703" y="203947"/>
                    <a:pt x="239703" y="223511"/>
                    <a:pt x="240377" y="243751"/>
                  </a:cubicBezTo>
                  <a:cubicBezTo>
                    <a:pt x="240377" y="250497"/>
                    <a:pt x="239028" y="252521"/>
                    <a:pt x="231607" y="252521"/>
                  </a:cubicBezTo>
                  <a:cubicBezTo>
                    <a:pt x="185732" y="252521"/>
                    <a:pt x="140531" y="253195"/>
                    <a:pt x="94656" y="252521"/>
                  </a:cubicBezTo>
                  <a:cubicBezTo>
                    <a:pt x="87235" y="252521"/>
                    <a:pt x="84536" y="253870"/>
                    <a:pt x="84536" y="261966"/>
                  </a:cubicBezTo>
                  <a:cubicBezTo>
                    <a:pt x="85211" y="293674"/>
                    <a:pt x="85211" y="325382"/>
                    <a:pt x="84536" y="357764"/>
                  </a:cubicBezTo>
                  <a:cubicBezTo>
                    <a:pt x="84536" y="364510"/>
                    <a:pt x="86560" y="366534"/>
                    <a:pt x="93307" y="365860"/>
                  </a:cubicBezTo>
                  <a:cubicBezTo>
                    <a:pt x="155373" y="365185"/>
                    <a:pt x="217440" y="365185"/>
                    <a:pt x="279506" y="364510"/>
                  </a:cubicBezTo>
                  <a:cubicBezTo>
                    <a:pt x="286927" y="364510"/>
                    <a:pt x="288951" y="366534"/>
                    <a:pt x="288951" y="373955"/>
                  </a:cubicBezTo>
                  <a:cubicBezTo>
                    <a:pt x="288276" y="394194"/>
                    <a:pt x="288951" y="413759"/>
                    <a:pt x="288951" y="433998"/>
                  </a:cubicBezTo>
                  <a:cubicBezTo>
                    <a:pt x="288951" y="439395"/>
                    <a:pt x="287602" y="441419"/>
                    <a:pt x="282205" y="441419"/>
                  </a:cubicBezTo>
                  <a:cubicBezTo>
                    <a:pt x="192478" y="441419"/>
                    <a:pt x="102751" y="442094"/>
                    <a:pt x="12350" y="442768"/>
                  </a:cubicBezTo>
                  <a:cubicBezTo>
                    <a:pt x="5604" y="442768"/>
                    <a:pt x="4929" y="440070"/>
                    <a:pt x="4929" y="433998"/>
                  </a:cubicBezTo>
                  <a:cubicBezTo>
                    <a:pt x="4929" y="363836"/>
                    <a:pt x="4929" y="293674"/>
                    <a:pt x="4929" y="223511"/>
                  </a:cubicBezTo>
                  <a:cubicBezTo>
                    <a:pt x="4255" y="224186"/>
                    <a:pt x="3580" y="224186"/>
                    <a:pt x="3580" y="224186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CCBA636-C34E-4158-BA68-473C184D5938}"/>
                </a:ext>
              </a:extLst>
            </p:cNvPr>
            <p:cNvSpPr/>
            <p:nvPr/>
          </p:nvSpPr>
          <p:spPr>
            <a:xfrm>
              <a:off x="4168181" y="1836328"/>
              <a:ext cx="445796" cy="594396"/>
            </a:xfrm>
            <a:custGeom>
              <a:avLst/>
              <a:gdLst>
                <a:gd name="connsiteX0" fmla="*/ 239153 w 344064"/>
                <a:gd name="connsiteY0" fmla="*/ 457743 h 458752"/>
                <a:gd name="connsiteX1" fmla="*/ 73867 w 344064"/>
                <a:gd name="connsiteY1" fmla="*/ 404447 h 458752"/>
                <a:gd name="connsiteX2" fmla="*/ 8428 w 344064"/>
                <a:gd name="connsiteY2" fmla="*/ 282338 h 458752"/>
                <a:gd name="connsiteX3" fmla="*/ 27317 w 344064"/>
                <a:gd name="connsiteY3" fmla="*/ 121774 h 458752"/>
                <a:gd name="connsiteX4" fmla="*/ 191254 w 344064"/>
                <a:gd name="connsiteY4" fmla="*/ 5737 h 458752"/>
                <a:gd name="connsiteX5" fmla="*/ 337650 w 344064"/>
                <a:gd name="connsiteY5" fmla="*/ 25976 h 458752"/>
                <a:gd name="connsiteX6" fmla="*/ 343722 w 344064"/>
                <a:gd name="connsiteY6" fmla="*/ 36770 h 458752"/>
                <a:gd name="connsiteX7" fmla="*/ 336301 w 344064"/>
                <a:gd name="connsiteY7" fmla="*/ 99511 h 458752"/>
                <a:gd name="connsiteX8" fmla="*/ 329554 w 344064"/>
                <a:gd name="connsiteY8" fmla="*/ 103559 h 458752"/>
                <a:gd name="connsiteX9" fmla="*/ 236455 w 344064"/>
                <a:gd name="connsiteY9" fmla="*/ 81296 h 458752"/>
                <a:gd name="connsiteX10" fmla="*/ 94106 w 344064"/>
                <a:gd name="connsiteY10" fmla="*/ 185865 h 458752"/>
                <a:gd name="connsiteX11" fmla="*/ 104226 w 344064"/>
                <a:gd name="connsiteY11" fmla="*/ 307974 h 458752"/>
                <a:gd name="connsiteX12" fmla="*/ 214866 w 344064"/>
                <a:gd name="connsiteY12" fmla="*/ 380835 h 458752"/>
                <a:gd name="connsiteX13" fmla="*/ 328880 w 344064"/>
                <a:gd name="connsiteY13" fmla="*/ 357897 h 458752"/>
                <a:gd name="connsiteX14" fmla="*/ 337650 w 344064"/>
                <a:gd name="connsiteY14" fmla="*/ 363294 h 458752"/>
                <a:gd name="connsiteX15" fmla="*/ 345071 w 344064"/>
                <a:gd name="connsiteY15" fmla="*/ 424012 h 458752"/>
                <a:gd name="connsiteX16" fmla="*/ 338999 w 344064"/>
                <a:gd name="connsiteY16" fmla="*/ 434806 h 458752"/>
                <a:gd name="connsiteX17" fmla="*/ 239153 w 344064"/>
                <a:gd name="connsiteY17" fmla="*/ 457743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064" h="458752">
                  <a:moveTo>
                    <a:pt x="239153" y="457743"/>
                  </a:moveTo>
                  <a:cubicBezTo>
                    <a:pt x="166292" y="458418"/>
                    <a:pt x="115695" y="442901"/>
                    <a:pt x="73867" y="404447"/>
                  </a:cubicBezTo>
                  <a:cubicBezTo>
                    <a:pt x="37437" y="371390"/>
                    <a:pt x="16523" y="330237"/>
                    <a:pt x="8428" y="282338"/>
                  </a:cubicBezTo>
                  <a:cubicBezTo>
                    <a:pt x="-1017" y="227018"/>
                    <a:pt x="2356" y="173047"/>
                    <a:pt x="27317" y="121774"/>
                  </a:cubicBezTo>
                  <a:cubicBezTo>
                    <a:pt x="60375" y="52962"/>
                    <a:pt x="116369" y="15182"/>
                    <a:pt x="191254" y="5737"/>
                  </a:cubicBezTo>
                  <a:cubicBezTo>
                    <a:pt x="241852" y="-335"/>
                    <a:pt x="290426" y="6412"/>
                    <a:pt x="337650" y="25976"/>
                  </a:cubicBezTo>
                  <a:cubicBezTo>
                    <a:pt x="343047" y="28000"/>
                    <a:pt x="344396" y="30699"/>
                    <a:pt x="343722" y="36770"/>
                  </a:cubicBezTo>
                  <a:cubicBezTo>
                    <a:pt x="341023" y="57684"/>
                    <a:pt x="338325" y="78598"/>
                    <a:pt x="336301" y="99511"/>
                  </a:cubicBezTo>
                  <a:cubicBezTo>
                    <a:pt x="335626" y="104909"/>
                    <a:pt x="334277" y="105583"/>
                    <a:pt x="329554" y="103559"/>
                  </a:cubicBezTo>
                  <a:cubicBezTo>
                    <a:pt x="299196" y="93440"/>
                    <a:pt x="268162" y="84669"/>
                    <a:pt x="236455" y="81296"/>
                  </a:cubicBezTo>
                  <a:cubicBezTo>
                    <a:pt x="162245" y="73875"/>
                    <a:pt x="108948" y="113004"/>
                    <a:pt x="94106" y="185865"/>
                  </a:cubicBezTo>
                  <a:cubicBezTo>
                    <a:pt x="86011" y="227692"/>
                    <a:pt x="87360" y="268845"/>
                    <a:pt x="104226" y="307974"/>
                  </a:cubicBezTo>
                  <a:cubicBezTo>
                    <a:pt x="125140" y="355873"/>
                    <a:pt x="163594" y="378811"/>
                    <a:pt x="214866" y="380835"/>
                  </a:cubicBezTo>
                  <a:cubicBezTo>
                    <a:pt x="254670" y="382184"/>
                    <a:pt x="291775" y="370715"/>
                    <a:pt x="328880" y="357897"/>
                  </a:cubicBezTo>
                  <a:cubicBezTo>
                    <a:pt x="335626" y="355199"/>
                    <a:pt x="336975" y="356548"/>
                    <a:pt x="337650" y="363294"/>
                  </a:cubicBezTo>
                  <a:cubicBezTo>
                    <a:pt x="339674" y="383533"/>
                    <a:pt x="342372" y="403773"/>
                    <a:pt x="345071" y="424012"/>
                  </a:cubicBezTo>
                  <a:cubicBezTo>
                    <a:pt x="345746" y="430083"/>
                    <a:pt x="343722" y="432107"/>
                    <a:pt x="338999" y="434806"/>
                  </a:cubicBezTo>
                  <a:cubicBezTo>
                    <a:pt x="301894" y="451672"/>
                    <a:pt x="262765" y="457743"/>
                    <a:pt x="239153" y="45774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6E71C8F-4B95-4289-917B-583CCC533538}"/>
                </a:ext>
              </a:extLst>
            </p:cNvPr>
            <p:cNvSpPr/>
            <p:nvPr/>
          </p:nvSpPr>
          <p:spPr>
            <a:xfrm>
              <a:off x="1479883" y="1849613"/>
              <a:ext cx="445796" cy="594396"/>
            </a:xfrm>
            <a:custGeom>
              <a:avLst/>
              <a:gdLst>
                <a:gd name="connsiteX0" fmla="*/ 224624 w 344064"/>
                <a:gd name="connsiteY0" fmla="*/ 3580 h 458752"/>
                <a:gd name="connsiteX1" fmla="*/ 336613 w 344064"/>
                <a:gd name="connsiteY1" fmla="*/ 24494 h 458752"/>
                <a:gd name="connsiteX2" fmla="*/ 344034 w 344064"/>
                <a:gd name="connsiteY2" fmla="*/ 36637 h 458752"/>
                <a:gd name="connsiteX3" fmla="*/ 337288 w 344064"/>
                <a:gd name="connsiteY3" fmla="*/ 98029 h 458752"/>
                <a:gd name="connsiteX4" fmla="*/ 329867 w 344064"/>
                <a:gd name="connsiteY4" fmla="*/ 102751 h 458752"/>
                <a:gd name="connsiteX5" fmla="*/ 236093 w 344064"/>
                <a:gd name="connsiteY5" fmla="*/ 80488 h 458752"/>
                <a:gd name="connsiteX6" fmla="*/ 126127 w 344064"/>
                <a:gd name="connsiteY6" fmla="*/ 118268 h 458752"/>
                <a:gd name="connsiteX7" fmla="*/ 91721 w 344064"/>
                <a:gd name="connsiteY7" fmla="*/ 197201 h 458752"/>
                <a:gd name="connsiteX8" fmla="*/ 103864 w 344064"/>
                <a:gd name="connsiteY8" fmla="*/ 307166 h 458752"/>
                <a:gd name="connsiteX9" fmla="*/ 215179 w 344064"/>
                <a:gd name="connsiteY9" fmla="*/ 380027 h 458752"/>
                <a:gd name="connsiteX10" fmla="*/ 327169 w 344064"/>
                <a:gd name="connsiteY10" fmla="*/ 357089 h 458752"/>
                <a:gd name="connsiteX11" fmla="*/ 337288 w 344064"/>
                <a:gd name="connsiteY11" fmla="*/ 363161 h 458752"/>
                <a:gd name="connsiteX12" fmla="*/ 344709 w 344064"/>
                <a:gd name="connsiteY12" fmla="*/ 423879 h 458752"/>
                <a:gd name="connsiteX13" fmla="*/ 340661 w 344064"/>
                <a:gd name="connsiteY13" fmla="*/ 431974 h 458752"/>
                <a:gd name="connsiteX14" fmla="*/ 122079 w 344064"/>
                <a:gd name="connsiteY14" fmla="*/ 434673 h 458752"/>
                <a:gd name="connsiteX15" fmla="*/ 10764 w 344064"/>
                <a:gd name="connsiteY15" fmla="*/ 289626 h 458752"/>
                <a:gd name="connsiteX16" fmla="*/ 31678 w 344064"/>
                <a:gd name="connsiteY16" fmla="*/ 112196 h 458752"/>
                <a:gd name="connsiteX17" fmla="*/ 188868 w 344064"/>
                <a:gd name="connsiteY17" fmla="*/ 5604 h 458752"/>
                <a:gd name="connsiteX18" fmla="*/ 206409 w 344064"/>
                <a:gd name="connsiteY18" fmla="*/ 4255 h 458752"/>
                <a:gd name="connsiteX19" fmla="*/ 224624 w 344064"/>
                <a:gd name="connsiteY19" fmla="*/ 3580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4064" h="458752">
                  <a:moveTo>
                    <a:pt x="224624" y="3580"/>
                  </a:moveTo>
                  <a:cubicBezTo>
                    <a:pt x="263078" y="3580"/>
                    <a:pt x="300858" y="9652"/>
                    <a:pt x="336613" y="24494"/>
                  </a:cubicBezTo>
                  <a:cubicBezTo>
                    <a:pt x="342685" y="27192"/>
                    <a:pt x="344709" y="29891"/>
                    <a:pt x="344034" y="36637"/>
                  </a:cubicBezTo>
                  <a:cubicBezTo>
                    <a:pt x="341336" y="56876"/>
                    <a:pt x="339312" y="77115"/>
                    <a:pt x="337288" y="98029"/>
                  </a:cubicBezTo>
                  <a:cubicBezTo>
                    <a:pt x="336613" y="104101"/>
                    <a:pt x="335264" y="104101"/>
                    <a:pt x="329867" y="102751"/>
                  </a:cubicBezTo>
                  <a:cubicBezTo>
                    <a:pt x="299508" y="91957"/>
                    <a:pt x="268475" y="83187"/>
                    <a:pt x="236093" y="80488"/>
                  </a:cubicBezTo>
                  <a:cubicBezTo>
                    <a:pt x="194265" y="77115"/>
                    <a:pt x="155811" y="85886"/>
                    <a:pt x="126127" y="118268"/>
                  </a:cubicBezTo>
                  <a:cubicBezTo>
                    <a:pt x="105213" y="140531"/>
                    <a:pt x="95768" y="167517"/>
                    <a:pt x="91721" y="197201"/>
                  </a:cubicBezTo>
                  <a:cubicBezTo>
                    <a:pt x="86998" y="234980"/>
                    <a:pt x="88347" y="272085"/>
                    <a:pt x="103864" y="307166"/>
                  </a:cubicBezTo>
                  <a:cubicBezTo>
                    <a:pt x="124778" y="355066"/>
                    <a:pt x="163232" y="378678"/>
                    <a:pt x="215179" y="380027"/>
                  </a:cubicBezTo>
                  <a:cubicBezTo>
                    <a:pt x="254308" y="381376"/>
                    <a:pt x="290738" y="369908"/>
                    <a:pt x="327169" y="357089"/>
                  </a:cubicBezTo>
                  <a:cubicBezTo>
                    <a:pt x="335939" y="353716"/>
                    <a:pt x="336613" y="353716"/>
                    <a:pt x="337288" y="363161"/>
                  </a:cubicBezTo>
                  <a:cubicBezTo>
                    <a:pt x="339987" y="383400"/>
                    <a:pt x="342011" y="403639"/>
                    <a:pt x="344709" y="423879"/>
                  </a:cubicBezTo>
                  <a:cubicBezTo>
                    <a:pt x="345384" y="427252"/>
                    <a:pt x="345384" y="430625"/>
                    <a:pt x="340661" y="431974"/>
                  </a:cubicBezTo>
                  <a:cubicBezTo>
                    <a:pt x="269150" y="462333"/>
                    <a:pt x="194940" y="469079"/>
                    <a:pt x="122079" y="434673"/>
                  </a:cubicBezTo>
                  <a:cubicBezTo>
                    <a:pt x="60013" y="406338"/>
                    <a:pt x="24932" y="355066"/>
                    <a:pt x="10764" y="289626"/>
                  </a:cubicBezTo>
                  <a:cubicBezTo>
                    <a:pt x="-2729" y="228234"/>
                    <a:pt x="1994" y="168191"/>
                    <a:pt x="31678" y="112196"/>
                  </a:cubicBezTo>
                  <a:cubicBezTo>
                    <a:pt x="65410" y="49455"/>
                    <a:pt x="118706" y="15049"/>
                    <a:pt x="188868" y="5604"/>
                  </a:cubicBezTo>
                  <a:cubicBezTo>
                    <a:pt x="194940" y="4929"/>
                    <a:pt x="200337" y="4255"/>
                    <a:pt x="206409" y="4255"/>
                  </a:cubicBezTo>
                  <a:cubicBezTo>
                    <a:pt x="213155" y="3580"/>
                    <a:pt x="218552" y="3580"/>
                    <a:pt x="224624" y="3580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1E2C27F-456C-4049-B033-DC19156D3DCA}"/>
                </a:ext>
              </a:extLst>
            </p:cNvPr>
            <p:cNvSpPr/>
            <p:nvPr/>
          </p:nvSpPr>
          <p:spPr>
            <a:xfrm>
              <a:off x="2625536" y="1650108"/>
              <a:ext cx="174822" cy="157341"/>
            </a:xfrm>
            <a:custGeom>
              <a:avLst/>
              <a:gdLst>
                <a:gd name="connsiteX0" fmla="*/ 133785 w 134927"/>
                <a:gd name="connsiteY0" fmla="*/ 39495 h 121434"/>
                <a:gd name="connsiteX1" fmla="*/ 133785 w 134927"/>
                <a:gd name="connsiteY1" fmla="*/ 70528 h 121434"/>
                <a:gd name="connsiteX2" fmla="*/ 127713 w 134927"/>
                <a:gd name="connsiteY2" fmla="*/ 79298 h 121434"/>
                <a:gd name="connsiteX3" fmla="*/ 11001 w 134927"/>
                <a:gd name="connsiteY3" fmla="*/ 118427 h 121434"/>
                <a:gd name="connsiteX4" fmla="*/ 3580 w 134927"/>
                <a:gd name="connsiteY4" fmla="*/ 113705 h 121434"/>
                <a:gd name="connsiteX5" fmla="*/ 3580 w 134927"/>
                <a:gd name="connsiteY5" fmla="*/ 72552 h 121434"/>
                <a:gd name="connsiteX6" fmla="*/ 8977 w 134927"/>
                <a:gd name="connsiteY6" fmla="*/ 63782 h 121434"/>
                <a:gd name="connsiteX7" fmla="*/ 127038 w 134927"/>
                <a:gd name="connsiteY7" fmla="*/ 5088 h 121434"/>
                <a:gd name="connsiteX8" fmla="*/ 133785 w 134927"/>
                <a:gd name="connsiteY8" fmla="*/ 9136 h 121434"/>
                <a:gd name="connsiteX9" fmla="*/ 133785 w 134927"/>
                <a:gd name="connsiteY9" fmla="*/ 39495 h 121434"/>
                <a:gd name="connsiteX10" fmla="*/ 133785 w 134927"/>
                <a:gd name="connsiteY10" fmla="*/ 39495 h 12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27" h="121434">
                  <a:moveTo>
                    <a:pt x="133785" y="39495"/>
                  </a:moveTo>
                  <a:cubicBezTo>
                    <a:pt x="133785" y="49614"/>
                    <a:pt x="133785" y="59734"/>
                    <a:pt x="133785" y="70528"/>
                  </a:cubicBezTo>
                  <a:cubicBezTo>
                    <a:pt x="133785" y="75251"/>
                    <a:pt x="132435" y="77275"/>
                    <a:pt x="127713" y="79298"/>
                  </a:cubicBezTo>
                  <a:cubicBezTo>
                    <a:pt x="88584" y="92117"/>
                    <a:pt x="50130" y="104935"/>
                    <a:pt x="11001" y="118427"/>
                  </a:cubicBezTo>
                  <a:cubicBezTo>
                    <a:pt x="5604" y="120451"/>
                    <a:pt x="3580" y="119777"/>
                    <a:pt x="3580" y="113705"/>
                  </a:cubicBezTo>
                  <a:cubicBezTo>
                    <a:pt x="4255" y="100212"/>
                    <a:pt x="3580" y="86045"/>
                    <a:pt x="3580" y="72552"/>
                  </a:cubicBezTo>
                  <a:cubicBezTo>
                    <a:pt x="3580" y="67830"/>
                    <a:pt x="4929" y="65806"/>
                    <a:pt x="8977" y="63782"/>
                  </a:cubicBezTo>
                  <a:cubicBezTo>
                    <a:pt x="48106" y="44217"/>
                    <a:pt x="87909" y="24653"/>
                    <a:pt x="127038" y="5088"/>
                  </a:cubicBezTo>
                  <a:cubicBezTo>
                    <a:pt x="131761" y="2390"/>
                    <a:pt x="133785" y="3065"/>
                    <a:pt x="133785" y="9136"/>
                  </a:cubicBezTo>
                  <a:cubicBezTo>
                    <a:pt x="133785" y="17907"/>
                    <a:pt x="133785" y="28701"/>
                    <a:pt x="133785" y="39495"/>
                  </a:cubicBezTo>
                  <a:cubicBezTo>
                    <a:pt x="133785" y="39495"/>
                    <a:pt x="133785" y="39495"/>
                    <a:pt x="133785" y="39495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3" name="Freeform 9">
            <a:extLst>
              <a:ext uri="{FF2B5EF4-FFF2-40B4-BE49-F238E27FC236}">
                <a16:creationId xmlns:a16="http://schemas.microsoft.com/office/drawing/2014/main" id="{E4DDC626-67B3-4407-B497-ED10FB9E595C}"/>
              </a:ext>
            </a:extLst>
          </p:cNvPr>
          <p:cNvSpPr>
            <a:spLocks/>
          </p:cNvSpPr>
          <p:nvPr userDrawn="1"/>
        </p:nvSpPr>
        <p:spPr bwMode="auto">
          <a:xfrm>
            <a:off x="10916499" y="5696768"/>
            <a:ext cx="1016268" cy="959213"/>
          </a:xfrm>
          <a:custGeom>
            <a:avLst/>
            <a:gdLst>
              <a:gd name="T0" fmla="*/ 1761 w 1862"/>
              <a:gd name="T1" fmla="*/ 1038 h 1758"/>
              <a:gd name="T2" fmla="*/ 1255 w 1862"/>
              <a:gd name="T3" fmla="*/ 1529 h 1758"/>
              <a:gd name="T4" fmla="*/ 541 w 1862"/>
              <a:gd name="T5" fmla="*/ 1720 h 1758"/>
              <a:gd name="T6" fmla="*/ 72 w 1862"/>
              <a:gd name="T7" fmla="*/ 1260 h 1758"/>
              <a:gd name="T8" fmla="*/ 132 w 1862"/>
              <a:gd name="T9" fmla="*/ 498 h 1758"/>
              <a:gd name="T10" fmla="*/ 639 w 1862"/>
              <a:gd name="T11" fmla="*/ 59 h 1758"/>
              <a:gd name="T12" fmla="*/ 1307 w 1862"/>
              <a:gd name="T13" fmla="*/ 133 h 1758"/>
              <a:gd name="T14" fmla="*/ 1775 w 1862"/>
              <a:gd name="T15" fmla="*/ 539 h 1758"/>
              <a:gd name="T16" fmla="*/ 1761 w 1862"/>
              <a:gd name="T17" fmla="*/ 103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2" h="1758">
                <a:moveTo>
                  <a:pt x="1761" y="1038"/>
                </a:moveTo>
                <a:cubicBezTo>
                  <a:pt x="1661" y="1212"/>
                  <a:pt x="1477" y="1391"/>
                  <a:pt x="1255" y="1529"/>
                </a:cubicBezTo>
                <a:cubicBezTo>
                  <a:pt x="1034" y="1665"/>
                  <a:pt x="776" y="1758"/>
                  <a:pt x="541" y="1720"/>
                </a:cubicBezTo>
                <a:cubicBezTo>
                  <a:pt x="305" y="1681"/>
                  <a:pt x="143" y="1499"/>
                  <a:pt x="72" y="1260"/>
                </a:cubicBezTo>
                <a:cubicBezTo>
                  <a:pt x="0" y="1023"/>
                  <a:pt x="20" y="728"/>
                  <a:pt x="132" y="498"/>
                </a:cubicBezTo>
                <a:cubicBezTo>
                  <a:pt x="246" y="267"/>
                  <a:pt x="429" y="116"/>
                  <a:pt x="639" y="59"/>
                </a:cubicBezTo>
                <a:cubicBezTo>
                  <a:pt x="849" y="0"/>
                  <a:pt x="1085" y="34"/>
                  <a:pt x="1307" y="133"/>
                </a:cubicBezTo>
                <a:cubicBezTo>
                  <a:pt x="1528" y="238"/>
                  <a:pt x="1692" y="385"/>
                  <a:pt x="1775" y="539"/>
                </a:cubicBezTo>
                <a:cubicBezTo>
                  <a:pt x="1859" y="696"/>
                  <a:pt x="1862" y="859"/>
                  <a:pt x="1761" y="1038"/>
                </a:cubicBezTo>
                <a:close/>
              </a:path>
            </a:pathLst>
          </a:custGeom>
          <a:noFill/>
          <a:ln w="63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4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6637D-E9D4-4296-9A20-6000A638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FCC40-4AE9-4976-9A97-AF86F60C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C5A1EA-2961-444A-AA76-3A8635504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62976"/>
            <a:ext cx="10515600" cy="407019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4EE167-7B9F-4184-BBA1-8E829E5F6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5" t="18688" r="8160" b="21287"/>
          <a:stretch/>
        </p:blipFill>
        <p:spPr>
          <a:xfrm>
            <a:off x="259233" y="5775113"/>
            <a:ext cx="2548645" cy="800122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2E78B7FE-73BA-4E20-A567-A764063899D2}"/>
              </a:ext>
            </a:extLst>
          </p:cNvPr>
          <p:cNvSpPr>
            <a:spLocks/>
          </p:cNvSpPr>
          <p:nvPr userDrawn="1"/>
        </p:nvSpPr>
        <p:spPr bwMode="auto">
          <a:xfrm>
            <a:off x="11012008" y="5870434"/>
            <a:ext cx="985437" cy="872084"/>
          </a:xfrm>
          <a:custGeom>
            <a:avLst/>
            <a:gdLst>
              <a:gd name="T0" fmla="*/ 1924 w 1944"/>
              <a:gd name="T1" fmla="*/ 935 h 1720"/>
              <a:gd name="T2" fmla="*/ 1703 w 1944"/>
              <a:gd name="T3" fmla="*/ 1584 h 1720"/>
              <a:gd name="T4" fmla="*/ 998 w 1944"/>
              <a:gd name="T5" fmla="*/ 1662 h 1720"/>
              <a:gd name="T6" fmla="*/ 246 w 1944"/>
              <a:gd name="T7" fmla="*/ 1346 h 1720"/>
              <a:gd name="T8" fmla="*/ 56 w 1944"/>
              <a:gd name="T9" fmla="*/ 950 h 1720"/>
              <a:gd name="T10" fmla="*/ 434 w 1944"/>
              <a:gd name="T11" fmla="*/ 511 h 1720"/>
              <a:gd name="T12" fmla="*/ 1037 w 1944"/>
              <a:gd name="T13" fmla="*/ 100 h 1720"/>
              <a:gd name="T14" fmla="*/ 1623 w 1944"/>
              <a:gd name="T15" fmla="*/ 191 h 1720"/>
              <a:gd name="T16" fmla="*/ 1924 w 1944"/>
              <a:gd name="T17" fmla="*/ 935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4" h="1720">
                <a:moveTo>
                  <a:pt x="1924" y="935"/>
                </a:moveTo>
                <a:cubicBezTo>
                  <a:pt x="1944" y="1230"/>
                  <a:pt x="1865" y="1463"/>
                  <a:pt x="1703" y="1584"/>
                </a:cubicBezTo>
                <a:cubicBezTo>
                  <a:pt x="1541" y="1708"/>
                  <a:pt x="1296" y="1720"/>
                  <a:pt x="998" y="1662"/>
                </a:cubicBezTo>
                <a:cubicBezTo>
                  <a:pt x="703" y="1601"/>
                  <a:pt x="421" y="1470"/>
                  <a:pt x="246" y="1346"/>
                </a:cubicBezTo>
                <a:cubicBezTo>
                  <a:pt x="69" y="1217"/>
                  <a:pt x="0" y="1094"/>
                  <a:pt x="56" y="950"/>
                </a:cubicBezTo>
                <a:cubicBezTo>
                  <a:pt x="109" y="811"/>
                  <a:pt x="259" y="665"/>
                  <a:pt x="434" y="511"/>
                </a:cubicBezTo>
                <a:cubicBezTo>
                  <a:pt x="612" y="359"/>
                  <a:pt x="816" y="198"/>
                  <a:pt x="1037" y="100"/>
                </a:cubicBezTo>
                <a:cubicBezTo>
                  <a:pt x="1256" y="0"/>
                  <a:pt x="1461" y="30"/>
                  <a:pt x="1623" y="191"/>
                </a:cubicBezTo>
                <a:cubicBezTo>
                  <a:pt x="1784" y="347"/>
                  <a:pt x="1903" y="634"/>
                  <a:pt x="1924" y="935"/>
                </a:cubicBez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9ECAC32-635B-4900-8AC3-FF2DD64B834F}"/>
              </a:ext>
            </a:extLst>
          </p:cNvPr>
          <p:cNvGrpSpPr/>
          <p:nvPr userDrawn="1"/>
        </p:nvGrpSpPr>
        <p:grpSpPr>
          <a:xfrm>
            <a:off x="11132164" y="6209613"/>
            <a:ext cx="775890" cy="196541"/>
            <a:chOff x="1479883" y="1650108"/>
            <a:chExt cx="3134094" cy="79390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F1C5AC5-A00E-4E9A-B531-D69D94210299}"/>
                </a:ext>
              </a:extLst>
            </p:cNvPr>
            <p:cNvSpPr/>
            <p:nvPr/>
          </p:nvSpPr>
          <p:spPr>
            <a:xfrm>
              <a:off x="3544884" y="1839614"/>
              <a:ext cx="568173" cy="594396"/>
            </a:xfrm>
            <a:custGeom>
              <a:avLst/>
              <a:gdLst>
                <a:gd name="connsiteX0" fmla="*/ 3749 w 438513"/>
                <a:gd name="connsiteY0" fmla="*/ 229879 h 458752"/>
                <a:gd name="connsiteX1" fmla="*/ 63117 w 438513"/>
                <a:gd name="connsiteY1" fmla="*/ 67292 h 458752"/>
                <a:gd name="connsiteX2" fmla="*/ 191298 w 438513"/>
                <a:gd name="connsiteY2" fmla="*/ 5225 h 458752"/>
                <a:gd name="connsiteX3" fmla="*/ 361980 w 438513"/>
                <a:gd name="connsiteY3" fmla="*/ 55148 h 458752"/>
                <a:gd name="connsiteX4" fmla="*/ 426746 w 438513"/>
                <a:gd name="connsiteY4" fmla="*/ 164439 h 458752"/>
                <a:gd name="connsiteX5" fmla="*/ 417301 w 438513"/>
                <a:gd name="connsiteY5" fmla="*/ 328376 h 458752"/>
                <a:gd name="connsiteX6" fmla="*/ 230426 w 438513"/>
                <a:gd name="connsiteY6" fmla="*/ 457232 h 458752"/>
                <a:gd name="connsiteX7" fmla="*/ 100896 w 438513"/>
                <a:gd name="connsiteY7" fmla="*/ 424849 h 458752"/>
                <a:gd name="connsiteX8" fmla="*/ 7796 w 438513"/>
                <a:gd name="connsiteY8" fmla="*/ 277104 h 458752"/>
                <a:gd name="connsiteX9" fmla="*/ 3749 w 438513"/>
                <a:gd name="connsiteY9" fmla="*/ 229879 h 458752"/>
                <a:gd name="connsiteX10" fmla="*/ 348488 w 438513"/>
                <a:gd name="connsiteY10" fmla="*/ 230554 h 458752"/>
                <a:gd name="connsiteX11" fmla="*/ 345115 w 438513"/>
                <a:gd name="connsiteY11" fmla="*/ 193449 h 458752"/>
                <a:gd name="connsiteX12" fmla="*/ 326899 w 438513"/>
                <a:gd name="connsiteY12" fmla="*/ 140827 h 458752"/>
                <a:gd name="connsiteX13" fmla="*/ 222331 w 438513"/>
                <a:gd name="connsiteY13" fmla="*/ 80784 h 458752"/>
                <a:gd name="connsiteX14" fmla="*/ 96848 w 438513"/>
                <a:gd name="connsiteY14" fmla="*/ 172535 h 458752"/>
                <a:gd name="connsiteX15" fmla="*/ 96174 w 438513"/>
                <a:gd name="connsiteY15" fmla="*/ 286549 h 458752"/>
                <a:gd name="connsiteX16" fmla="*/ 134628 w 438513"/>
                <a:gd name="connsiteY16" fmla="*/ 351988 h 458752"/>
                <a:gd name="connsiteX17" fmla="*/ 239871 w 438513"/>
                <a:gd name="connsiteY17" fmla="*/ 379648 h 458752"/>
                <a:gd name="connsiteX18" fmla="*/ 326899 w 438513"/>
                <a:gd name="connsiteY18" fmla="*/ 320955 h 458752"/>
                <a:gd name="connsiteX19" fmla="*/ 348488 w 438513"/>
                <a:gd name="connsiteY19" fmla="*/ 230554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513" h="458752">
                  <a:moveTo>
                    <a:pt x="3749" y="229879"/>
                  </a:moveTo>
                  <a:cubicBezTo>
                    <a:pt x="3749" y="168487"/>
                    <a:pt x="19940" y="113167"/>
                    <a:pt x="63117" y="67292"/>
                  </a:cubicBezTo>
                  <a:cubicBezTo>
                    <a:pt x="97523" y="30187"/>
                    <a:pt x="141374" y="10622"/>
                    <a:pt x="191298" y="5225"/>
                  </a:cubicBezTo>
                  <a:cubicBezTo>
                    <a:pt x="254713" y="-1521"/>
                    <a:pt x="312732" y="11971"/>
                    <a:pt x="361980" y="55148"/>
                  </a:cubicBezTo>
                  <a:cubicBezTo>
                    <a:pt x="395712" y="84158"/>
                    <a:pt x="416626" y="121937"/>
                    <a:pt x="426746" y="164439"/>
                  </a:cubicBezTo>
                  <a:cubicBezTo>
                    <a:pt x="439564" y="219760"/>
                    <a:pt x="438214" y="274405"/>
                    <a:pt x="417301" y="328376"/>
                  </a:cubicBezTo>
                  <a:cubicBezTo>
                    <a:pt x="386942" y="405959"/>
                    <a:pt x="313407" y="455208"/>
                    <a:pt x="230426" y="457232"/>
                  </a:cubicBezTo>
                  <a:cubicBezTo>
                    <a:pt x="183876" y="458581"/>
                    <a:pt x="140025" y="450485"/>
                    <a:pt x="100896" y="424849"/>
                  </a:cubicBezTo>
                  <a:cubicBezTo>
                    <a:pt x="46925" y="390443"/>
                    <a:pt x="18591" y="339170"/>
                    <a:pt x="7796" y="277104"/>
                  </a:cubicBezTo>
                  <a:cubicBezTo>
                    <a:pt x="4423" y="261587"/>
                    <a:pt x="3074" y="246070"/>
                    <a:pt x="3749" y="229879"/>
                  </a:cubicBezTo>
                  <a:close/>
                  <a:moveTo>
                    <a:pt x="348488" y="230554"/>
                  </a:moveTo>
                  <a:cubicBezTo>
                    <a:pt x="348488" y="218410"/>
                    <a:pt x="347138" y="205592"/>
                    <a:pt x="345115" y="193449"/>
                  </a:cubicBezTo>
                  <a:cubicBezTo>
                    <a:pt x="341741" y="175234"/>
                    <a:pt x="336344" y="157018"/>
                    <a:pt x="326899" y="140827"/>
                  </a:cubicBezTo>
                  <a:cubicBezTo>
                    <a:pt x="303962" y="99674"/>
                    <a:pt x="268206" y="81459"/>
                    <a:pt x="222331" y="80784"/>
                  </a:cubicBezTo>
                  <a:cubicBezTo>
                    <a:pt x="159590" y="79435"/>
                    <a:pt x="113714" y="112492"/>
                    <a:pt x="96848" y="172535"/>
                  </a:cubicBezTo>
                  <a:cubicBezTo>
                    <a:pt x="86054" y="210315"/>
                    <a:pt x="86054" y="248769"/>
                    <a:pt x="96174" y="286549"/>
                  </a:cubicBezTo>
                  <a:cubicBezTo>
                    <a:pt x="102920" y="311510"/>
                    <a:pt x="115064" y="334448"/>
                    <a:pt x="134628" y="351988"/>
                  </a:cubicBezTo>
                  <a:cubicBezTo>
                    <a:pt x="164987" y="378974"/>
                    <a:pt x="201417" y="384371"/>
                    <a:pt x="239871" y="379648"/>
                  </a:cubicBezTo>
                  <a:cubicBezTo>
                    <a:pt x="278326" y="374926"/>
                    <a:pt x="308010" y="354687"/>
                    <a:pt x="326899" y="320955"/>
                  </a:cubicBezTo>
                  <a:cubicBezTo>
                    <a:pt x="343765" y="292620"/>
                    <a:pt x="348488" y="262262"/>
                    <a:pt x="348488" y="23055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D866EDE-B5A3-4974-8DD8-D46C5FB9754B}"/>
                </a:ext>
              </a:extLst>
            </p:cNvPr>
            <p:cNvSpPr/>
            <p:nvPr/>
          </p:nvSpPr>
          <p:spPr>
            <a:xfrm>
              <a:off x="2984797" y="1853983"/>
              <a:ext cx="498244" cy="568173"/>
            </a:xfrm>
            <a:custGeom>
              <a:avLst/>
              <a:gdLst>
                <a:gd name="connsiteX0" fmla="*/ 3580 w 384542"/>
                <a:gd name="connsiteY0" fmla="*/ 222162 h 438513"/>
                <a:gd name="connsiteX1" fmla="*/ 3580 w 384542"/>
                <a:gd name="connsiteY1" fmla="*/ 11676 h 438513"/>
                <a:gd name="connsiteX2" fmla="*/ 12350 w 384542"/>
                <a:gd name="connsiteY2" fmla="*/ 3580 h 438513"/>
                <a:gd name="connsiteX3" fmla="*/ 176287 w 384542"/>
                <a:gd name="connsiteY3" fmla="*/ 3580 h 438513"/>
                <a:gd name="connsiteX4" fmla="*/ 384749 w 384542"/>
                <a:gd name="connsiteY4" fmla="*/ 207320 h 438513"/>
                <a:gd name="connsiteX5" fmla="*/ 364510 w 384542"/>
                <a:gd name="connsiteY5" fmla="*/ 324032 h 438513"/>
                <a:gd name="connsiteX6" fmla="*/ 212042 w 384542"/>
                <a:gd name="connsiteY6" fmla="*/ 437371 h 438513"/>
                <a:gd name="connsiteX7" fmla="*/ 170890 w 384542"/>
                <a:gd name="connsiteY7" fmla="*/ 440744 h 438513"/>
                <a:gd name="connsiteX8" fmla="*/ 13699 w 384542"/>
                <a:gd name="connsiteY8" fmla="*/ 441419 h 438513"/>
                <a:gd name="connsiteX9" fmla="*/ 4929 w 384542"/>
                <a:gd name="connsiteY9" fmla="*/ 432649 h 438513"/>
                <a:gd name="connsiteX10" fmla="*/ 4929 w 384542"/>
                <a:gd name="connsiteY10" fmla="*/ 222162 h 438513"/>
                <a:gd name="connsiteX11" fmla="*/ 3580 w 384542"/>
                <a:gd name="connsiteY11" fmla="*/ 222162 h 438513"/>
                <a:gd name="connsiteX12" fmla="*/ 135809 w 384542"/>
                <a:gd name="connsiteY12" fmla="*/ 79814 h 438513"/>
                <a:gd name="connsiteX13" fmla="*/ 91283 w 384542"/>
                <a:gd name="connsiteY13" fmla="*/ 79814 h 438513"/>
                <a:gd name="connsiteX14" fmla="*/ 83187 w 384542"/>
                <a:gd name="connsiteY14" fmla="*/ 87909 h 438513"/>
                <a:gd name="connsiteX15" fmla="*/ 84536 w 384542"/>
                <a:gd name="connsiteY15" fmla="*/ 355740 h 438513"/>
                <a:gd name="connsiteX16" fmla="*/ 84536 w 384542"/>
                <a:gd name="connsiteY16" fmla="*/ 359788 h 438513"/>
                <a:gd name="connsiteX17" fmla="*/ 89259 w 384542"/>
                <a:gd name="connsiteY17" fmla="*/ 364510 h 438513"/>
                <a:gd name="connsiteX18" fmla="*/ 191803 w 384542"/>
                <a:gd name="connsiteY18" fmla="*/ 362487 h 438513"/>
                <a:gd name="connsiteX19" fmla="*/ 286927 w 384542"/>
                <a:gd name="connsiteY19" fmla="*/ 289626 h 438513"/>
                <a:gd name="connsiteX20" fmla="*/ 286252 w 384542"/>
                <a:gd name="connsiteY20" fmla="*/ 153349 h 438513"/>
                <a:gd name="connsiteX21" fmla="*/ 199899 w 384542"/>
                <a:gd name="connsiteY21" fmla="*/ 82512 h 438513"/>
                <a:gd name="connsiteX22" fmla="*/ 135809 w 384542"/>
                <a:gd name="connsiteY22" fmla="*/ 79814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4542" h="438513">
                  <a:moveTo>
                    <a:pt x="3580" y="222162"/>
                  </a:moveTo>
                  <a:cubicBezTo>
                    <a:pt x="3580" y="152000"/>
                    <a:pt x="3580" y="81838"/>
                    <a:pt x="3580" y="11676"/>
                  </a:cubicBezTo>
                  <a:cubicBezTo>
                    <a:pt x="3580" y="4929"/>
                    <a:pt x="5604" y="3580"/>
                    <a:pt x="12350" y="3580"/>
                  </a:cubicBezTo>
                  <a:cubicBezTo>
                    <a:pt x="66996" y="3580"/>
                    <a:pt x="121641" y="3580"/>
                    <a:pt x="176287" y="3580"/>
                  </a:cubicBezTo>
                  <a:cubicBezTo>
                    <a:pt x="294348" y="3580"/>
                    <a:pt x="381376" y="89259"/>
                    <a:pt x="384749" y="207320"/>
                  </a:cubicBezTo>
                  <a:cubicBezTo>
                    <a:pt x="386099" y="247798"/>
                    <a:pt x="382051" y="286927"/>
                    <a:pt x="364510" y="324032"/>
                  </a:cubicBezTo>
                  <a:cubicBezTo>
                    <a:pt x="334152" y="389472"/>
                    <a:pt x="281530" y="424553"/>
                    <a:pt x="212042" y="437371"/>
                  </a:cubicBezTo>
                  <a:cubicBezTo>
                    <a:pt x="198550" y="440070"/>
                    <a:pt x="185057" y="440744"/>
                    <a:pt x="170890" y="440744"/>
                  </a:cubicBezTo>
                  <a:cubicBezTo>
                    <a:pt x="118268" y="440744"/>
                    <a:pt x="66321" y="440744"/>
                    <a:pt x="13699" y="441419"/>
                  </a:cubicBezTo>
                  <a:cubicBezTo>
                    <a:pt x="6953" y="441419"/>
                    <a:pt x="4929" y="440070"/>
                    <a:pt x="4929" y="432649"/>
                  </a:cubicBezTo>
                  <a:cubicBezTo>
                    <a:pt x="4929" y="362487"/>
                    <a:pt x="4929" y="292324"/>
                    <a:pt x="4929" y="222162"/>
                  </a:cubicBezTo>
                  <a:cubicBezTo>
                    <a:pt x="4929" y="222162"/>
                    <a:pt x="4254" y="222162"/>
                    <a:pt x="3580" y="222162"/>
                  </a:cubicBezTo>
                  <a:close/>
                  <a:moveTo>
                    <a:pt x="135809" y="79814"/>
                  </a:moveTo>
                  <a:cubicBezTo>
                    <a:pt x="120967" y="79814"/>
                    <a:pt x="106125" y="80488"/>
                    <a:pt x="91283" y="79814"/>
                  </a:cubicBezTo>
                  <a:cubicBezTo>
                    <a:pt x="84536" y="79814"/>
                    <a:pt x="82512" y="81163"/>
                    <a:pt x="83187" y="87909"/>
                  </a:cubicBezTo>
                  <a:cubicBezTo>
                    <a:pt x="83862" y="176962"/>
                    <a:pt x="83862" y="266688"/>
                    <a:pt x="84536" y="355740"/>
                  </a:cubicBezTo>
                  <a:cubicBezTo>
                    <a:pt x="84536" y="357089"/>
                    <a:pt x="84536" y="358439"/>
                    <a:pt x="84536" y="359788"/>
                  </a:cubicBezTo>
                  <a:cubicBezTo>
                    <a:pt x="84536" y="363161"/>
                    <a:pt x="85885" y="364510"/>
                    <a:pt x="89259" y="364510"/>
                  </a:cubicBezTo>
                  <a:cubicBezTo>
                    <a:pt x="123665" y="363836"/>
                    <a:pt x="158072" y="366534"/>
                    <a:pt x="191803" y="362487"/>
                  </a:cubicBezTo>
                  <a:cubicBezTo>
                    <a:pt x="237679" y="357089"/>
                    <a:pt x="270736" y="333477"/>
                    <a:pt x="286927" y="289626"/>
                  </a:cubicBezTo>
                  <a:cubicBezTo>
                    <a:pt x="303793" y="244425"/>
                    <a:pt x="303118" y="198550"/>
                    <a:pt x="286252" y="153349"/>
                  </a:cubicBezTo>
                  <a:cubicBezTo>
                    <a:pt x="271410" y="113546"/>
                    <a:pt x="241727" y="89933"/>
                    <a:pt x="199899" y="82512"/>
                  </a:cubicBezTo>
                  <a:cubicBezTo>
                    <a:pt x="178985" y="78465"/>
                    <a:pt x="157397" y="79814"/>
                    <a:pt x="135809" y="7981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4E66A84-B158-4AFB-BDAC-93C62A546523}"/>
                </a:ext>
              </a:extLst>
            </p:cNvPr>
            <p:cNvSpPr/>
            <p:nvPr/>
          </p:nvSpPr>
          <p:spPr>
            <a:xfrm>
              <a:off x="2011910" y="1856606"/>
              <a:ext cx="437056" cy="568173"/>
            </a:xfrm>
            <a:custGeom>
              <a:avLst/>
              <a:gdLst>
                <a:gd name="connsiteX0" fmla="*/ 97354 w 337318"/>
                <a:gd name="connsiteY0" fmla="*/ 4929 h 438513"/>
                <a:gd name="connsiteX1" fmla="*/ 195177 w 337318"/>
                <a:gd name="connsiteY1" fmla="*/ 6278 h 438513"/>
                <a:gd name="connsiteX2" fmla="*/ 245774 w 337318"/>
                <a:gd name="connsiteY2" fmla="*/ 19097 h 438513"/>
                <a:gd name="connsiteX3" fmla="*/ 305817 w 337318"/>
                <a:gd name="connsiteY3" fmla="*/ 88584 h 438513"/>
                <a:gd name="connsiteX4" fmla="*/ 284903 w 337318"/>
                <a:gd name="connsiteY4" fmla="*/ 218114 h 438513"/>
                <a:gd name="connsiteX5" fmla="*/ 245774 w 337318"/>
                <a:gd name="connsiteY5" fmla="*/ 253870 h 438513"/>
                <a:gd name="connsiteX6" fmla="*/ 243076 w 337318"/>
                <a:gd name="connsiteY6" fmla="*/ 265339 h 438513"/>
                <a:gd name="connsiteX7" fmla="*/ 334152 w 337318"/>
                <a:gd name="connsiteY7" fmla="*/ 431299 h 438513"/>
                <a:gd name="connsiteX8" fmla="*/ 328755 w 337318"/>
                <a:gd name="connsiteY8" fmla="*/ 440744 h 438513"/>
                <a:gd name="connsiteX9" fmla="*/ 263989 w 337318"/>
                <a:gd name="connsiteY9" fmla="*/ 441419 h 438513"/>
                <a:gd name="connsiteX10" fmla="*/ 251171 w 337318"/>
                <a:gd name="connsiteY10" fmla="*/ 433998 h 438513"/>
                <a:gd name="connsiteX11" fmla="*/ 166842 w 337318"/>
                <a:gd name="connsiteY11" fmla="*/ 285578 h 438513"/>
                <a:gd name="connsiteX12" fmla="*/ 156722 w 337318"/>
                <a:gd name="connsiteY12" fmla="*/ 279506 h 438513"/>
                <a:gd name="connsiteX13" fmla="*/ 93307 w 337318"/>
                <a:gd name="connsiteY13" fmla="*/ 279506 h 438513"/>
                <a:gd name="connsiteX14" fmla="*/ 84536 w 337318"/>
                <a:gd name="connsiteY14" fmla="*/ 287602 h 438513"/>
                <a:gd name="connsiteX15" fmla="*/ 85211 w 337318"/>
                <a:gd name="connsiteY15" fmla="*/ 430625 h 438513"/>
                <a:gd name="connsiteX16" fmla="*/ 74417 w 337318"/>
                <a:gd name="connsiteY16" fmla="*/ 441419 h 438513"/>
                <a:gd name="connsiteX17" fmla="*/ 12350 w 337318"/>
                <a:gd name="connsiteY17" fmla="*/ 441419 h 438513"/>
                <a:gd name="connsiteX18" fmla="*/ 5604 w 337318"/>
                <a:gd name="connsiteY18" fmla="*/ 434673 h 438513"/>
                <a:gd name="connsiteX19" fmla="*/ 3580 w 337318"/>
                <a:gd name="connsiteY19" fmla="*/ 11001 h 438513"/>
                <a:gd name="connsiteX20" fmla="*/ 11676 w 337318"/>
                <a:gd name="connsiteY20" fmla="*/ 3580 h 438513"/>
                <a:gd name="connsiteX21" fmla="*/ 97354 w 337318"/>
                <a:gd name="connsiteY21" fmla="*/ 4929 h 438513"/>
                <a:gd name="connsiteX22" fmla="*/ 85211 w 337318"/>
                <a:gd name="connsiteY22" fmla="*/ 136483 h 438513"/>
                <a:gd name="connsiteX23" fmla="*/ 85885 w 337318"/>
                <a:gd name="connsiteY23" fmla="*/ 136483 h 438513"/>
                <a:gd name="connsiteX24" fmla="*/ 85885 w 337318"/>
                <a:gd name="connsiteY24" fmla="*/ 197201 h 438513"/>
                <a:gd name="connsiteX25" fmla="*/ 91283 w 337318"/>
                <a:gd name="connsiteY25" fmla="*/ 203947 h 438513"/>
                <a:gd name="connsiteX26" fmla="*/ 169540 w 337318"/>
                <a:gd name="connsiteY26" fmla="*/ 202598 h 438513"/>
                <a:gd name="connsiteX27" fmla="*/ 229583 w 337318"/>
                <a:gd name="connsiteY27" fmla="*/ 139182 h 438513"/>
                <a:gd name="connsiteX28" fmla="*/ 212043 w 337318"/>
                <a:gd name="connsiteY28" fmla="*/ 87909 h 438513"/>
                <a:gd name="connsiteX29" fmla="*/ 172914 w 337318"/>
                <a:gd name="connsiteY29" fmla="*/ 72393 h 438513"/>
                <a:gd name="connsiteX30" fmla="*/ 90608 w 337318"/>
                <a:gd name="connsiteY30" fmla="*/ 71044 h 438513"/>
                <a:gd name="connsiteX31" fmla="*/ 85211 w 337318"/>
                <a:gd name="connsiteY31" fmla="*/ 77115 h 438513"/>
                <a:gd name="connsiteX32" fmla="*/ 85211 w 337318"/>
                <a:gd name="connsiteY32" fmla="*/ 136483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7318" h="438513">
                  <a:moveTo>
                    <a:pt x="97354" y="4929"/>
                  </a:moveTo>
                  <a:cubicBezTo>
                    <a:pt x="129737" y="5604"/>
                    <a:pt x="162794" y="2905"/>
                    <a:pt x="195177" y="6278"/>
                  </a:cubicBezTo>
                  <a:cubicBezTo>
                    <a:pt x="212717" y="8302"/>
                    <a:pt x="229583" y="12350"/>
                    <a:pt x="245774" y="19097"/>
                  </a:cubicBezTo>
                  <a:cubicBezTo>
                    <a:pt x="276808" y="32589"/>
                    <a:pt x="297721" y="55527"/>
                    <a:pt x="305817" y="88584"/>
                  </a:cubicBezTo>
                  <a:cubicBezTo>
                    <a:pt x="317286" y="134459"/>
                    <a:pt x="313913" y="178311"/>
                    <a:pt x="284903" y="218114"/>
                  </a:cubicBezTo>
                  <a:cubicBezTo>
                    <a:pt x="274109" y="232956"/>
                    <a:pt x="260616" y="244425"/>
                    <a:pt x="245774" y="253870"/>
                  </a:cubicBezTo>
                  <a:cubicBezTo>
                    <a:pt x="240377" y="257243"/>
                    <a:pt x="239703" y="259267"/>
                    <a:pt x="243076" y="265339"/>
                  </a:cubicBezTo>
                  <a:cubicBezTo>
                    <a:pt x="273434" y="320659"/>
                    <a:pt x="303793" y="375979"/>
                    <a:pt x="334152" y="431299"/>
                  </a:cubicBezTo>
                  <a:cubicBezTo>
                    <a:pt x="338874" y="440744"/>
                    <a:pt x="338874" y="440744"/>
                    <a:pt x="328755" y="440744"/>
                  </a:cubicBezTo>
                  <a:cubicBezTo>
                    <a:pt x="307166" y="440744"/>
                    <a:pt x="285578" y="440744"/>
                    <a:pt x="263989" y="441419"/>
                  </a:cubicBezTo>
                  <a:cubicBezTo>
                    <a:pt x="257918" y="441419"/>
                    <a:pt x="254545" y="440070"/>
                    <a:pt x="251171" y="433998"/>
                  </a:cubicBezTo>
                  <a:cubicBezTo>
                    <a:pt x="223511" y="384075"/>
                    <a:pt x="195177" y="334826"/>
                    <a:pt x="166842" y="285578"/>
                  </a:cubicBezTo>
                  <a:cubicBezTo>
                    <a:pt x="164143" y="281530"/>
                    <a:pt x="162119" y="279506"/>
                    <a:pt x="156722" y="279506"/>
                  </a:cubicBezTo>
                  <a:cubicBezTo>
                    <a:pt x="135809" y="280181"/>
                    <a:pt x="114895" y="280181"/>
                    <a:pt x="93307" y="279506"/>
                  </a:cubicBezTo>
                  <a:cubicBezTo>
                    <a:pt x="86560" y="279506"/>
                    <a:pt x="84536" y="280856"/>
                    <a:pt x="84536" y="287602"/>
                  </a:cubicBezTo>
                  <a:cubicBezTo>
                    <a:pt x="85211" y="335501"/>
                    <a:pt x="85211" y="383400"/>
                    <a:pt x="85211" y="430625"/>
                  </a:cubicBezTo>
                  <a:cubicBezTo>
                    <a:pt x="85211" y="441419"/>
                    <a:pt x="85211" y="441419"/>
                    <a:pt x="74417" y="441419"/>
                  </a:cubicBezTo>
                  <a:cubicBezTo>
                    <a:pt x="53503" y="441419"/>
                    <a:pt x="32589" y="441419"/>
                    <a:pt x="12350" y="441419"/>
                  </a:cubicBezTo>
                  <a:cubicBezTo>
                    <a:pt x="6953" y="441419"/>
                    <a:pt x="5604" y="440070"/>
                    <a:pt x="5604" y="434673"/>
                  </a:cubicBezTo>
                  <a:cubicBezTo>
                    <a:pt x="4929" y="293674"/>
                    <a:pt x="4255" y="152675"/>
                    <a:pt x="3580" y="11001"/>
                  </a:cubicBezTo>
                  <a:cubicBezTo>
                    <a:pt x="3580" y="4929"/>
                    <a:pt x="5604" y="3580"/>
                    <a:pt x="11676" y="3580"/>
                  </a:cubicBezTo>
                  <a:cubicBezTo>
                    <a:pt x="40685" y="4929"/>
                    <a:pt x="69020" y="4929"/>
                    <a:pt x="97354" y="4929"/>
                  </a:cubicBezTo>
                  <a:close/>
                  <a:moveTo>
                    <a:pt x="85211" y="136483"/>
                  </a:moveTo>
                  <a:cubicBezTo>
                    <a:pt x="85211" y="136483"/>
                    <a:pt x="85885" y="136483"/>
                    <a:pt x="85885" y="136483"/>
                  </a:cubicBezTo>
                  <a:cubicBezTo>
                    <a:pt x="85885" y="156722"/>
                    <a:pt x="85885" y="176962"/>
                    <a:pt x="85885" y="197201"/>
                  </a:cubicBezTo>
                  <a:cubicBezTo>
                    <a:pt x="85885" y="201248"/>
                    <a:pt x="85885" y="203947"/>
                    <a:pt x="91283" y="203947"/>
                  </a:cubicBezTo>
                  <a:cubicBezTo>
                    <a:pt x="117593" y="203272"/>
                    <a:pt x="143904" y="205296"/>
                    <a:pt x="169540" y="202598"/>
                  </a:cubicBezTo>
                  <a:cubicBezTo>
                    <a:pt x="207995" y="198550"/>
                    <a:pt x="228234" y="177636"/>
                    <a:pt x="229583" y="139182"/>
                  </a:cubicBezTo>
                  <a:cubicBezTo>
                    <a:pt x="230258" y="120292"/>
                    <a:pt x="226884" y="102077"/>
                    <a:pt x="212043" y="87909"/>
                  </a:cubicBezTo>
                  <a:cubicBezTo>
                    <a:pt x="201248" y="77790"/>
                    <a:pt x="187081" y="74417"/>
                    <a:pt x="172914" y="72393"/>
                  </a:cubicBezTo>
                  <a:cubicBezTo>
                    <a:pt x="145254" y="69020"/>
                    <a:pt x="118268" y="71718"/>
                    <a:pt x="90608" y="71044"/>
                  </a:cubicBezTo>
                  <a:cubicBezTo>
                    <a:pt x="85211" y="71044"/>
                    <a:pt x="85211" y="73067"/>
                    <a:pt x="85211" y="77115"/>
                  </a:cubicBezTo>
                  <a:cubicBezTo>
                    <a:pt x="85211" y="97354"/>
                    <a:pt x="85211" y="116919"/>
                    <a:pt x="85211" y="13648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6DA10B4-AD49-4EF8-8C25-DA86E051362B}"/>
                </a:ext>
              </a:extLst>
            </p:cNvPr>
            <p:cNvSpPr/>
            <p:nvPr/>
          </p:nvSpPr>
          <p:spPr>
            <a:xfrm>
              <a:off x="2521517" y="1853109"/>
              <a:ext cx="375868" cy="576914"/>
            </a:xfrm>
            <a:custGeom>
              <a:avLst/>
              <a:gdLst>
                <a:gd name="connsiteX0" fmla="*/ 3580 w 290093"/>
                <a:gd name="connsiteY0" fmla="*/ 224186 h 445260"/>
                <a:gd name="connsiteX1" fmla="*/ 3580 w 290093"/>
                <a:gd name="connsiteY1" fmla="*/ 14374 h 445260"/>
                <a:gd name="connsiteX2" fmla="*/ 12350 w 290093"/>
                <a:gd name="connsiteY2" fmla="*/ 4929 h 445260"/>
                <a:gd name="connsiteX3" fmla="*/ 272085 w 290093"/>
                <a:gd name="connsiteY3" fmla="*/ 3580 h 445260"/>
                <a:gd name="connsiteX4" fmla="*/ 281530 w 290093"/>
                <a:gd name="connsiteY4" fmla="*/ 13025 h 445260"/>
                <a:gd name="connsiteX5" fmla="*/ 281530 w 290093"/>
                <a:gd name="connsiteY5" fmla="*/ 73067 h 445260"/>
                <a:gd name="connsiteX6" fmla="*/ 274109 w 290093"/>
                <a:gd name="connsiteY6" fmla="*/ 80488 h 445260"/>
                <a:gd name="connsiteX7" fmla="*/ 93307 w 290093"/>
                <a:gd name="connsiteY7" fmla="*/ 81163 h 445260"/>
                <a:gd name="connsiteX8" fmla="*/ 83862 w 290093"/>
                <a:gd name="connsiteY8" fmla="*/ 90608 h 445260"/>
                <a:gd name="connsiteX9" fmla="*/ 84536 w 290093"/>
                <a:gd name="connsiteY9" fmla="*/ 168191 h 445260"/>
                <a:gd name="connsiteX10" fmla="*/ 93307 w 290093"/>
                <a:gd name="connsiteY10" fmla="*/ 176961 h 445260"/>
                <a:gd name="connsiteX11" fmla="*/ 230932 w 290093"/>
                <a:gd name="connsiteY11" fmla="*/ 175612 h 445260"/>
                <a:gd name="connsiteX12" fmla="*/ 239703 w 290093"/>
                <a:gd name="connsiteY12" fmla="*/ 183708 h 445260"/>
                <a:gd name="connsiteX13" fmla="*/ 240377 w 290093"/>
                <a:gd name="connsiteY13" fmla="*/ 243751 h 445260"/>
                <a:gd name="connsiteX14" fmla="*/ 231607 w 290093"/>
                <a:gd name="connsiteY14" fmla="*/ 252521 h 445260"/>
                <a:gd name="connsiteX15" fmla="*/ 94656 w 290093"/>
                <a:gd name="connsiteY15" fmla="*/ 252521 h 445260"/>
                <a:gd name="connsiteX16" fmla="*/ 84536 w 290093"/>
                <a:gd name="connsiteY16" fmla="*/ 261966 h 445260"/>
                <a:gd name="connsiteX17" fmla="*/ 84536 w 290093"/>
                <a:gd name="connsiteY17" fmla="*/ 357764 h 445260"/>
                <a:gd name="connsiteX18" fmla="*/ 93307 w 290093"/>
                <a:gd name="connsiteY18" fmla="*/ 365860 h 445260"/>
                <a:gd name="connsiteX19" fmla="*/ 279506 w 290093"/>
                <a:gd name="connsiteY19" fmla="*/ 364510 h 445260"/>
                <a:gd name="connsiteX20" fmla="*/ 288951 w 290093"/>
                <a:gd name="connsiteY20" fmla="*/ 373955 h 445260"/>
                <a:gd name="connsiteX21" fmla="*/ 288951 w 290093"/>
                <a:gd name="connsiteY21" fmla="*/ 433998 h 445260"/>
                <a:gd name="connsiteX22" fmla="*/ 282205 w 290093"/>
                <a:gd name="connsiteY22" fmla="*/ 441419 h 445260"/>
                <a:gd name="connsiteX23" fmla="*/ 12350 w 290093"/>
                <a:gd name="connsiteY23" fmla="*/ 442768 h 445260"/>
                <a:gd name="connsiteX24" fmla="*/ 4929 w 290093"/>
                <a:gd name="connsiteY24" fmla="*/ 433998 h 445260"/>
                <a:gd name="connsiteX25" fmla="*/ 4929 w 290093"/>
                <a:gd name="connsiteY25" fmla="*/ 223511 h 445260"/>
                <a:gd name="connsiteX26" fmla="*/ 3580 w 290093"/>
                <a:gd name="connsiteY26" fmla="*/ 224186 h 4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0093" h="445260">
                  <a:moveTo>
                    <a:pt x="3580" y="224186"/>
                  </a:moveTo>
                  <a:cubicBezTo>
                    <a:pt x="3580" y="154024"/>
                    <a:pt x="3580" y="84536"/>
                    <a:pt x="3580" y="14374"/>
                  </a:cubicBezTo>
                  <a:cubicBezTo>
                    <a:pt x="3580" y="7628"/>
                    <a:pt x="4929" y="4929"/>
                    <a:pt x="12350" y="4929"/>
                  </a:cubicBezTo>
                  <a:cubicBezTo>
                    <a:pt x="98704" y="4929"/>
                    <a:pt x="185732" y="4255"/>
                    <a:pt x="272085" y="3580"/>
                  </a:cubicBezTo>
                  <a:cubicBezTo>
                    <a:pt x="279506" y="3580"/>
                    <a:pt x="281530" y="4929"/>
                    <a:pt x="281530" y="13025"/>
                  </a:cubicBezTo>
                  <a:cubicBezTo>
                    <a:pt x="280855" y="33264"/>
                    <a:pt x="281530" y="52828"/>
                    <a:pt x="281530" y="73067"/>
                  </a:cubicBezTo>
                  <a:cubicBezTo>
                    <a:pt x="281530" y="79139"/>
                    <a:pt x="279506" y="80488"/>
                    <a:pt x="274109" y="80488"/>
                  </a:cubicBezTo>
                  <a:cubicBezTo>
                    <a:pt x="214066" y="80488"/>
                    <a:pt x="154024" y="81163"/>
                    <a:pt x="93307" y="81163"/>
                  </a:cubicBezTo>
                  <a:cubicBezTo>
                    <a:pt x="85885" y="81163"/>
                    <a:pt x="83862" y="83187"/>
                    <a:pt x="83862" y="90608"/>
                  </a:cubicBezTo>
                  <a:cubicBezTo>
                    <a:pt x="84536" y="116244"/>
                    <a:pt x="84536" y="142555"/>
                    <a:pt x="84536" y="168191"/>
                  </a:cubicBezTo>
                  <a:cubicBezTo>
                    <a:pt x="84536" y="174938"/>
                    <a:pt x="86560" y="176961"/>
                    <a:pt x="93307" y="176961"/>
                  </a:cubicBezTo>
                  <a:cubicBezTo>
                    <a:pt x="139182" y="176287"/>
                    <a:pt x="185057" y="176287"/>
                    <a:pt x="230932" y="175612"/>
                  </a:cubicBezTo>
                  <a:cubicBezTo>
                    <a:pt x="237679" y="175612"/>
                    <a:pt x="239703" y="176961"/>
                    <a:pt x="239703" y="183708"/>
                  </a:cubicBezTo>
                  <a:cubicBezTo>
                    <a:pt x="239703" y="203947"/>
                    <a:pt x="239703" y="223511"/>
                    <a:pt x="240377" y="243751"/>
                  </a:cubicBezTo>
                  <a:cubicBezTo>
                    <a:pt x="240377" y="250497"/>
                    <a:pt x="239028" y="252521"/>
                    <a:pt x="231607" y="252521"/>
                  </a:cubicBezTo>
                  <a:cubicBezTo>
                    <a:pt x="185732" y="252521"/>
                    <a:pt x="140531" y="253195"/>
                    <a:pt x="94656" y="252521"/>
                  </a:cubicBezTo>
                  <a:cubicBezTo>
                    <a:pt x="87235" y="252521"/>
                    <a:pt x="84536" y="253870"/>
                    <a:pt x="84536" y="261966"/>
                  </a:cubicBezTo>
                  <a:cubicBezTo>
                    <a:pt x="85211" y="293674"/>
                    <a:pt x="85211" y="325382"/>
                    <a:pt x="84536" y="357764"/>
                  </a:cubicBezTo>
                  <a:cubicBezTo>
                    <a:pt x="84536" y="364510"/>
                    <a:pt x="86560" y="366534"/>
                    <a:pt x="93307" y="365860"/>
                  </a:cubicBezTo>
                  <a:cubicBezTo>
                    <a:pt x="155373" y="365185"/>
                    <a:pt x="217440" y="365185"/>
                    <a:pt x="279506" y="364510"/>
                  </a:cubicBezTo>
                  <a:cubicBezTo>
                    <a:pt x="286927" y="364510"/>
                    <a:pt x="288951" y="366534"/>
                    <a:pt x="288951" y="373955"/>
                  </a:cubicBezTo>
                  <a:cubicBezTo>
                    <a:pt x="288276" y="394194"/>
                    <a:pt x="288951" y="413759"/>
                    <a:pt x="288951" y="433998"/>
                  </a:cubicBezTo>
                  <a:cubicBezTo>
                    <a:pt x="288951" y="439395"/>
                    <a:pt x="287602" y="441419"/>
                    <a:pt x="282205" y="441419"/>
                  </a:cubicBezTo>
                  <a:cubicBezTo>
                    <a:pt x="192478" y="441419"/>
                    <a:pt x="102751" y="442094"/>
                    <a:pt x="12350" y="442768"/>
                  </a:cubicBezTo>
                  <a:cubicBezTo>
                    <a:pt x="5604" y="442768"/>
                    <a:pt x="4929" y="440070"/>
                    <a:pt x="4929" y="433998"/>
                  </a:cubicBezTo>
                  <a:cubicBezTo>
                    <a:pt x="4929" y="363836"/>
                    <a:pt x="4929" y="293674"/>
                    <a:pt x="4929" y="223511"/>
                  </a:cubicBezTo>
                  <a:cubicBezTo>
                    <a:pt x="4255" y="224186"/>
                    <a:pt x="3580" y="224186"/>
                    <a:pt x="3580" y="224186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A689B10-DF0F-45D4-90E1-ACE87174BE42}"/>
                </a:ext>
              </a:extLst>
            </p:cNvPr>
            <p:cNvSpPr/>
            <p:nvPr/>
          </p:nvSpPr>
          <p:spPr>
            <a:xfrm>
              <a:off x="4168181" y="1836328"/>
              <a:ext cx="445796" cy="594396"/>
            </a:xfrm>
            <a:custGeom>
              <a:avLst/>
              <a:gdLst>
                <a:gd name="connsiteX0" fmla="*/ 239153 w 344064"/>
                <a:gd name="connsiteY0" fmla="*/ 457743 h 458752"/>
                <a:gd name="connsiteX1" fmla="*/ 73867 w 344064"/>
                <a:gd name="connsiteY1" fmla="*/ 404447 h 458752"/>
                <a:gd name="connsiteX2" fmla="*/ 8428 w 344064"/>
                <a:gd name="connsiteY2" fmla="*/ 282338 h 458752"/>
                <a:gd name="connsiteX3" fmla="*/ 27317 w 344064"/>
                <a:gd name="connsiteY3" fmla="*/ 121774 h 458752"/>
                <a:gd name="connsiteX4" fmla="*/ 191254 w 344064"/>
                <a:gd name="connsiteY4" fmla="*/ 5737 h 458752"/>
                <a:gd name="connsiteX5" fmla="*/ 337650 w 344064"/>
                <a:gd name="connsiteY5" fmla="*/ 25976 h 458752"/>
                <a:gd name="connsiteX6" fmla="*/ 343722 w 344064"/>
                <a:gd name="connsiteY6" fmla="*/ 36770 h 458752"/>
                <a:gd name="connsiteX7" fmla="*/ 336301 w 344064"/>
                <a:gd name="connsiteY7" fmla="*/ 99511 h 458752"/>
                <a:gd name="connsiteX8" fmla="*/ 329554 w 344064"/>
                <a:gd name="connsiteY8" fmla="*/ 103559 h 458752"/>
                <a:gd name="connsiteX9" fmla="*/ 236455 w 344064"/>
                <a:gd name="connsiteY9" fmla="*/ 81296 h 458752"/>
                <a:gd name="connsiteX10" fmla="*/ 94106 w 344064"/>
                <a:gd name="connsiteY10" fmla="*/ 185865 h 458752"/>
                <a:gd name="connsiteX11" fmla="*/ 104226 w 344064"/>
                <a:gd name="connsiteY11" fmla="*/ 307974 h 458752"/>
                <a:gd name="connsiteX12" fmla="*/ 214866 w 344064"/>
                <a:gd name="connsiteY12" fmla="*/ 380835 h 458752"/>
                <a:gd name="connsiteX13" fmla="*/ 328880 w 344064"/>
                <a:gd name="connsiteY13" fmla="*/ 357897 h 458752"/>
                <a:gd name="connsiteX14" fmla="*/ 337650 w 344064"/>
                <a:gd name="connsiteY14" fmla="*/ 363294 h 458752"/>
                <a:gd name="connsiteX15" fmla="*/ 345071 w 344064"/>
                <a:gd name="connsiteY15" fmla="*/ 424012 h 458752"/>
                <a:gd name="connsiteX16" fmla="*/ 338999 w 344064"/>
                <a:gd name="connsiteY16" fmla="*/ 434806 h 458752"/>
                <a:gd name="connsiteX17" fmla="*/ 239153 w 344064"/>
                <a:gd name="connsiteY17" fmla="*/ 457743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064" h="458752">
                  <a:moveTo>
                    <a:pt x="239153" y="457743"/>
                  </a:moveTo>
                  <a:cubicBezTo>
                    <a:pt x="166292" y="458418"/>
                    <a:pt x="115695" y="442901"/>
                    <a:pt x="73867" y="404447"/>
                  </a:cubicBezTo>
                  <a:cubicBezTo>
                    <a:pt x="37437" y="371390"/>
                    <a:pt x="16523" y="330237"/>
                    <a:pt x="8428" y="282338"/>
                  </a:cubicBezTo>
                  <a:cubicBezTo>
                    <a:pt x="-1017" y="227018"/>
                    <a:pt x="2356" y="173047"/>
                    <a:pt x="27317" y="121774"/>
                  </a:cubicBezTo>
                  <a:cubicBezTo>
                    <a:pt x="60375" y="52962"/>
                    <a:pt x="116369" y="15182"/>
                    <a:pt x="191254" y="5737"/>
                  </a:cubicBezTo>
                  <a:cubicBezTo>
                    <a:pt x="241852" y="-335"/>
                    <a:pt x="290426" y="6412"/>
                    <a:pt x="337650" y="25976"/>
                  </a:cubicBezTo>
                  <a:cubicBezTo>
                    <a:pt x="343047" y="28000"/>
                    <a:pt x="344396" y="30699"/>
                    <a:pt x="343722" y="36770"/>
                  </a:cubicBezTo>
                  <a:cubicBezTo>
                    <a:pt x="341023" y="57684"/>
                    <a:pt x="338325" y="78598"/>
                    <a:pt x="336301" y="99511"/>
                  </a:cubicBezTo>
                  <a:cubicBezTo>
                    <a:pt x="335626" y="104909"/>
                    <a:pt x="334277" y="105583"/>
                    <a:pt x="329554" y="103559"/>
                  </a:cubicBezTo>
                  <a:cubicBezTo>
                    <a:pt x="299196" y="93440"/>
                    <a:pt x="268162" y="84669"/>
                    <a:pt x="236455" y="81296"/>
                  </a:cubicBezTo>
                  <a:cubicBezTo>
                    <a:pt x="162245" y="73875"/>
                    <a:pt x="108948" y="113004"/>
                    <a:pt x="94106" y="185865"/>
                  </a:cubicBezTo>
                  <a:cubicBezTo>
                    <a:pt x="86011" y="227692"/>
                    <a:pt x="87360" y="268845"/>
                    <a:pt x="104226" y="307974"/>
                  </a:cubicBezTo>
                  <a:cubicBezTo>
                    <a:pt x="125140" y="355873"/>
                    <a:pt x="163594" y="378811"/>
                    <a:pt x="214866" y="380835"/>
                  </a:cubicBezTo>
                  <a:cubicBezTo>
                    <a:pt x="254670" y="382184"/>
                    <a:pt x="291775" y="370715"/>
                    <a:pt x="328880" y="357897"/>
                  </a:cubicBezTo>
                  <a:cubicBezTo>
                    <a:pt x="335626" y="355199"/>
                    <a:pt x="336975" y="356548"/>
                    <a:pt x="337650" y="363294"/>
                  </a:cubicBezTo>
                  <a:cubicBezTo>
                    <a:pt x="339674" y="383533"/>
                    <a:pt x="342372" y="403773"/>
                    <a:pt x="345071" y="424012"/>
                  </a:cubicBezTo>
                  <a:cubicBezTo>
                    <a:pt x="345746" y="430083"/>
                    <a:pt x="343722" y="432107"/>
                    <a:pt x="338999" y="434806"/>
                  </a:cubicBezTo>
                  <a:cubicBezTo>
                    <a:pt x="301894" y="451672"/>
                    <a:pt x="262765" y="457743"/>
                    <a:pt x="239153" y="45774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16661F2-1E7C-4D68-B212-CDB4752A6A8E}"/>
                </a:ext>
              </a:extLst>
            </p:cNvPr>
            <p:cNvSpPr/>
            <p:nvPr/>
          </p:nvSpPr>
          <p:spPr>
            <a:xfrm>
              <a:off x="1479883" y="1849613"/>
              <a:ext cx="445796" cy="594396"/>
            </a:xfrm>
            <a:custGeom>
              <a:avLst/>
              <a:gdLst>
                <a:gd name="connsiteX0" fmla="*/ 224624 w 344064"/>
                <a:gd name="connsiteY0" fmla="*/ 3580 h 458752"/>
                <a:gd name="connsiteX1" fmla="*/ 336613 w 344064"/>
                <a:gd name="connsiteY1" fmla="*/ 24494 h 458752"/>
                <a:gd name="connsiteX2" fmla="*/ 344034 w 344064"/>
                <a:gd name="connsiteY2" fmla="*/ 36637 h 458752"/>
                <a:gd name="connsiteX3" fmla="*/ 337288 w 344064"/>
                <a:gd name="connsiteY3" fmla="*/ 98029 h 458752"/>
                <a:gd name="connsiteX4" fmla="*/ 329867 w 344064"/>
                <a:gd name="connsiteY4" fmla="*/ 102751 h 458752"/>
                <a:gd name="connsiteX5" fmla="*/ 236093 w 344064"/>
                <a:gd name="connsiteY5" fmla="*/ 80488 h 458752"/>
                <a:gd name="connsiteX6" fmla="*/ 126127 w 344064"/>
                <a:gd name="connsiteY6" fmla="*/ 118268 h 458752"/>
                <a:gd name="connsiteX7" fmla="*/ 91721 w 344064"/>
                <a:gd name="connsiteY7" fmla="*/ 197201 h 458752"/>
                <a:gd name="connsiteX8" fmla="*/ 103864 w 344064"/>
                <a:gd name="connsiteY8" fmla="*/ 307166 h 458752"/>
                <a:gd name="connsiteX9" fmla="*/ 215179 w 344064"/>
                <a:gd name="connsiteY9" fmla="*/ 380027 h 458752"/>
                <a:gd name="connsiteX10" fmla="*/ 327169 w 344064"/>
                <a:gd name="connsiteY10" fmla="*/ 357089 h 458752"/>
                <a:gd name="connsiteX11" fmla="*/ 337288 w 344064"/>
                <a:gd name="connsiteY11" fmla="*/ 363161 h 458752"/>
                <a:gd name="connsiteX12" fmla="*/ 344709 w 344064"/>
                <a:gd name="connsiteY12" fmla="*/ 423879 h 458752"/>
                <a:gd name="connsiteX13" fmla="*/ 340661 w 344064"/>
                <a:gd name="connsiteY13" fmla="*/ 431974 h 458752"/>
                <a:gd name="connsiteX14" fmla="*/ 122079 w 344064"/>
                <a:gd name="connsiteY14" fmla="*/ 434673 h 458752"/>
                <a:gd name="connsiteX15" fmla="*/ 10764 w 344064"/>
                <a:gd name="connsiteY15" fmla="*/ 289626 h 458752"/>
                <a:gd name="connsiteX16" fmla="*/ 31678 w 344064"/>
                <a:gd name="connsiteY16" fmla="*/ 112196 h 458752"/>
                <a:gd name="connsiteX17" fmla="*/ 188868 w 344064"/>
                <a:gd name="connsiteY17" fmla="*/ 5604 h 458752"/>
                <a:gd name="connsiteX18" fmla="*/ 206409 w 344064"/>
                <a:gd name="connsiteY18" fmla="*/ 4255 h 458752"/>
                <a:gd name="connsiteX19" fmla="*/ 224624 w 344064"/>
                <a:gd name="connsiteY19" fmla="*/ 3580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4064" h="458752">
                  <a:moveTo>
                    <a:pt x="224624" y="3580"/>
                  </a:moveTo>
                  <a:cubicBezTo>
                    <a:pt x="263078" y="3580"/>
                    <a:pt x="300858" y="9652"/>
                    <a:pt x="336613" y="24494"/>
                  </a:cubicBezTo>
                  <a:cubicBezTo>
                    <a:pt x="342685" y="27192"/>
                    <a:pt x="344709" y="29891"/>
                    <a:pt x="344034" y="36637"/>
                  </a:cubicBezTo>
                  <a:cubicBezTo>
                    <a:pt x="341336" y="56876"/>
                    <a:pt x="339312" y="77115"/>
                    <a:pt x="337288" y="98029"/>
                  </a:cubicBezTo>
                  <a:cubicBezTo>
                    <a:pt x="336613" y="104101"/>
                    <a:pt x="335264" y="104101"/>
                    <a:pt x="329867" y="102751"/>
                  </a:cubicBezTo>
                  <a:cubicBezTo>
                    <a:pt x="299508" y="91957"/>
                    <a:pt x="268475" y="83187"/>
                    <a:pt x="236093" y="80488"/>
                  </a:cubicBezTo>
                  <a:cubicBezTo>
                    <a:pt x="194265" y="77115"/>
                    <a:pt x="155811" y="85886"/>
                    <a:pt x="126127" y="118268"/>
                  </a:cubicBezTo>
                  <a:cubicBezTo>
                    <a:pt x="105213" y="140531"/>
                    <a:pt x="95768" y="167517"/>
                    <a:pt x="91721" y="197201"/>
                  </a:cubicBezTo>
                  <a:cubicBezTo>
                    <a:pt x="86998" y="234980"/>
                    <a:pt x="88347" y="272085"/>
                    <a:pt x="103864" y="307166"/>
                  </a:cubicBezTo>
                  <a:cubicBezTo>
                    <a:pt x="124778" y="355066"/>
                    <a:pt x="163232" y="378678"/>
                    <a:pt x="215179" y="380027"/>
                  </a:cubicBezTo>
                  <a:cubicBezTo>
                    <a:pt x="254308" y="381376"/>
                    <a:pt x="290738" y="369908"/>
                    <a:pt x="327169" y="357089"/>
                  </a:cubicBezTo>
                  <a:cubicBezTo>
                    <a:pt x="335939" y="353716"/>
                    <a:pt x="336613" y="353716"/>
                    <a:pt x="337288" y="363161"/>
                  </a:cubicBezTo>
                  <a:cubicBezTo>
                    <a:pt x="339987" y="383400"/>
                    <a:pt x="342011" y="403639"/>
                    <a:pt x="344709" y="423879"/>
                  </a:cubicBezTo>
                  <a:cubicBezTo>
                    <a:pt x="345384" y="427252"/>
                    <a:pt x="345384" y="430625"/>
                    <a:pt x="340661" y="431974"/>
                  </a:cubicBezTo>
                  <a:cubicBezTo>
                    <a:pt x="269150" y="462333"/>
                    <a:pt x="194940" y="469079"/>
                    <a:pt x="122079" y="434673"/>
                  </a:cubicBezTo>
                  <a:cubicBezTo>
                    <a:pt x="60013" y="406338"/>
                    <a:pt x="24932" y="355066"/>
                    <a:pt x="10764" y="289626"/>
                  </a:cubicBezTo>
                  <a:cubicBezTo>
                    <a:pt x="-2729" y="228234"/>
                    <a:pt x="1994" y="168191"/>
                    <a:pt x="31678" y="112196"/>
                  </a:cubicBezTo>
                  <a:cubicBezTo>
                    <a:pt x="65410" y="49455"/>
                    <a:pt x="118706" y="15049"/>
                    <a:pt x="188868" y="5604"/>
                  </a:cubicBezTo>
                  <a:cubicBezTo>
                    <a:pt x="194940" y="4929"/>
                    <a:pt x="200337" y="4255"/>
                    <a:pt x="206409" y="4255"/>
                  </a:cubicBezTo>
                  <a:cubicBezTo>
                    <a:pt x="213155" y="3580"/>
                    <a:pt x="218552" y="3580"/>
                    <a:pt x="224624" y="3580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9B75962-8BE1-4D88-8144-0B1B21EAD2C1}"/>
                </a:ext>
              </a:extLst>
            </p:cNvPr>
            <p:cNvSpPr/>
            <p:nvPr/>
          </p:nvSpPr>
          <p:spPr>
            <a:xfrm>
              <a:off x="2625536" y="1650108"/>
              <a:ext cx="174822" cy="157341"/>
            </a:xfrm>
            <a:custGeom>
              <a:avLst/>
              <a:gdLst>
                <a:gd name="connsiteX0" fmla="*/ 133785 w 134927"/>
                <a:gd name="connsiteY0" fmla="*/ 39495 h 121434"/>
                <a:gd name="connsiteX1" fmla="*/ 133785 w 134927"/>
                <a:gd name="connsiteY1" fmla="*/ 70528 h 121434"/>
                <a:gd name="connsiteX2" fmla="*/ 127713 w 134927"/>
                <a:gd name="connsiteY2" fmla="*/ 79298 h 121434"/>
                <a:gd name="connsiteX3" fmla="*/ 11001 w 134927"/>
                <a:gd name="connsiteY3" fmla="*/ 118427 h 121434"/>
                <a:gd name="connsiteX4" fmla="*/ 3580 w 134927"/>
                <a:gd name="connsiteY4" fmla="*/ 113705 h 121434"/>
                <a:gd name="connsiteX5" fmla="*/ 3580 w 134927"/>
                <a:gd name="connsiteY5" fmla="*/ 72552 h 121434"/>
                <a:gd name="connsiteX6" fmla="*/ 8977 w 134927"/>
                <a:gd name="connsiteY6" fmla="*/ 63782 h 121434"/>
                <a:gd name="connsiteX7" fmla="*/ 127038 w 134927"/>
                <a:gd name="connsiteY7" fmla="*/ 5088 h 121434"/>
                <a:gd name="connsiteX8" fmla="*/ 133785 w 134927"/>
                <a:gd name="connsiteY8" fmla="*/ 9136 h 121434"/>
                <a:gd name="connsiteX9" fmla="*/ 133785 w 134927"/>
                <a:gd name="connsiteY9" fmla="*/ 39495 h 121434"/>
                <a:gd name="connsiteX10" fmla="*/ 133785 w 134927"/>
                <a:gd name="connsiteY10" fmla="*/ 39495 h 12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27" h="121434">
                  <a:moveTo>
                    <a:pt x="133785" y="39495"/>
                  </a:moveTo>
                  <a:cubicBezTo>
                    <a:pt x="133785" y="49614"/>
                    <a:pt x="133785" y="59734"/>
                    <a:pt x="133785" y="70528"/>
                  </a:cubicBezTo>
                  <a:cubicBezTo>
                    <a:pt x="133785" y="75251"/>
                    <a:pt x="132435" y="77275"/>
                    <a:pt x="127713" y="79298"/>
                  </a:cubicBezTo>
                  <a:cubicBezTo>
                    <a:pt x="88584" y="92117"/>
                    <a:pt x="50130" y="104935"/>
                    <a:pt x="11001" y="118427"/>
                  </a:cubicBezTo>
                  <a:cubicBezTo>
                    <a:pt x="5604" y="120451"/>
                    <a:pt x="3580" y="119777"/>
                    <a:pt x="3580" y="113705"/>
                  </a:cubicBezTo>
                  <a:cubicBezTo>
                    <a:pt x="4255" y="100212"/>
                    <a:pt x="3580" y="86045"/>
                    <a:pt x="3580" y="72552"/>
                  </a:cubicBezTo>
                  <a:cubicBezTo>
                    <a:pt x="3580" y="67830"/>
                    <a:pt x="4929" y="65806"/>
                    <a:pt x="8977" y="63782"/>
                  </a:cubicBezTo>
                  <a:cubicBezTo>
                    <a:pt x="48106" y="44217"/>
                    <a:pt x="87909" y="24653"/>
                    <a:pt x="127038" y="5088"/>
                  </a:cubicBezTo>
                  <a:cubicBezTo>
                    <a:pt x="131761" y="2390"/>
                    <a:pt x="133785" y="3065"/>
                    <a:pt x="133785" y="9136"/>
                  </a:cubicBezTo>
                  <a:cubicBezTo>
                    <a:pt x="133785" y="17907"/>
                    <a:pt x="133785" y="28701"/>
                    <a:pt x="133785" y="39495"/>
                  </a:cubicBezTo>
                  <a:cubicBezTo>
                    <a:pt x="133785" y="39495"/>
                    <a:pt x="133785" y="39495"/>
                    <a:pt x="133785" y="39495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Freeform 9">
            <a:extLst>
              <a:ext uri="{FF2B5EF4-FFF2-40B4-BE49-F238E27FC236}">
                <a16:creationId xmlns:a16="http://schemas.microsoft.com/office/drawing/2014/main" id="{9EACD566-675B-41A5-9924-D991B10118E2}"/>
              </a:ext>
            </a:extLst>
          </p:cNvPr>
          <p:cNvSpPr>
            <a:spLocks/>
          </p:cNvSpPr>
          <p:nvPr userDrawn="1"/>
        </p:nvSpPr>
        <p:spPr bwMode="auto">
          <a:xfrm>
            <a:off x="11068899" y="5849168"/>
            <a:ext cx="1016268" cy="959213"/>
          </a:xfrm>
          <a:custGeom>
            <a:avLst/>
            <a:gdLst>
              <a:gd name="T0" fmla="*/ 1761 w 1862"/>
              <a:gd name="T1" fmla="*/ 1038 h 1758"/>
              <a:gd name="T2" fmla="*/ 1255 w 1862"/>
              <a:gd name="T3" fmla="*/ 1529 h 1758"/>
              <a:gd name="T4" fmla="*/ 541 w 1862"/>
              <a:gd name="T5" fmla="*/ 1720 h 1758"/>
              <a:gd name="T6" fmla="*/ 72 w 1862"/>
              <a:gd name="T7" fmla="*/ 1260 h 1758"/>
              <a:gd name="T8" fmla="*/ 132 w 1862"/>
              <a:gd name="T9" fmla="*/ 498 h 1758"/>
              <a:gd name="T10" fmla="*/ 639 w 1862"/>
              <a:gd name="T11" fmla="*/ 59 h 1758"/>
              <a:gd name="T12" fmla="*/ 1307 w 1862"/>
              <a:gd name="T13" fmla="*/ 133 h 1758"/>
              <a:gd name="T14" fmla="*/ 1775 w 1862"/>
              <a:gd name="T15" fmla="*/ 539 h 1758"/>
              <a:gd name="T16" fmla="*/ 1761 w 1862"/>
              <a:gd name="T17" fmla="*/ 103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2" h="1758">
                <a:moveTo>
                  <a:pt x="1761" y="1038"/>
                </a:moveTo>
                <a:cubicBezTo>
                  <a:pt x="1661" y="1212"/>
                  <a:pt x="1477" y="1391"/>
                  <a:pt x="1255" y="1529"/>
                </a:cubicBezTo>
                <a:cubicBezTo>
                  <a:pt x="1034" y="1665"/>
                  <a:pt x="776" y="1758"/>
                  <a:pt x="541" y="1720"/>
                </a:cubicBezTo>
                <a:cubicBezTo>
                  <a:pt x="305" y="1681"/>
                  <a:pt x="143" y="1499"/>
                  <a:pt x="72" y="1260"/>
                </a:cubicBezTo>
                <a:cubicBezTo>
                  <a:pt x="0" y="1023"/>
                  <a:pt x="20" y="728"/>
                  <a:pt x="132" y="498"/>
                </a:cubicBezTo>
                <a:cubicBezTo>
                  <a:pt x="246" y="267"/>
                  <a:pt x="429" y="116"/>
                  <a:pt x="639" y="59"/>
                </a:cubicBezTo>
                <a:cubicBezTo>
                  <a:pt x="849" y="0"/>
                  <a:pt x="1085" y="34"/>
                  <a:pt x="1307" y="133"/>
                </a:cubicBezTo>
                <a:cubicBezTo>
                  <a:pt x="1528" y="238"/>
                  <a:pt x="1692" y="385"/>
                  <a:pt x="1775" y="539"/>
                </a:cubicBezTo>
                <a:cubicBezTo>
                  <a:pt x="1859" y="696"/>
                  <a:pt x="1862" y="859"/>
                  <a:pt x="1761" y="1038"/>
                </a:cubicBezTo>
                <a:close/>
              </a:path>
            </a:pathLst>
          </a:custGeom>
          <a:noFill/>
          <a:ln w="63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164FBB85-5BE2-421E-A3F2-E70DBA3BCEAF}"/>
              </a:ext>
            </a:extLst>
          </p:cNvPr>
          <p:cNvSpPr txBox="1">
            <a:spLocks/>
          </p:cNvSpPr>
          <p:nvPr userDrawn="1"/>
        </p:nvSpPr>
        <p:spPr>
          <a:xfrm>
            <a:off x="11301519" y="6362510"/>
            <a:ext cx="57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657BA9-EC5E-40D7-BBDA-32C61981E3F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2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6637D-E9D4-4296-9A20-6000A638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FCC40-4AE9-4976-9A97-AF86F60C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400" y="6244527"/>
            <a:ext cx="573660" cy="337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657BA9-EC5E-40D7-BBDA-32C61981E3F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C5A1EA-2961-444A-AA76-3A8635504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62976"/>
            <a:ext cx="5004000" cy="407019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0DBB3B23-BAAE-4D7C-AE53-811465986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9800" y="2062976"/>
            <a:ext cx="5004000" cy="407019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847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6637D-E9D4-4296-9A20-6000A638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FCC40-4AE9-4976-9A97-AF86F60C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C5A1EA-2961-444A-AA76-3A8635504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62976"/>
            <a:ext cx="10515600" cy="407019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69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3E269A-455E-45D9-8244-AA11EE20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17" y="525925"/>
            <a:ext cx="89577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1DDB1-CDA9-42DD-BF56-F6617EC7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411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087CC2A-74B4-4FF8-B75C-83EA62F29839}"/>
              </a:ext>
            </a:extLst>
          </p:cNvPr>
          <p:cNvSpPr>
            <a:spLocks/>
          </p:cNvSpPr>
          <p:nvPr userDrawn="1"/>
        </p:nvSpPr>
        <p:spPr bwMode="auto">
          <a:xfrm>
            <a:off x="10859608" y="5718034"/>
            <a:ext cx="985437" cy="872084"/>
          </a:xfrm>
          <a:custGeom>
            <a:avLst/>
            <a:gdLst>
              <a:gd name="T0" fmla="*/ 1924 w 1944"/>
              <a:gd name="T1" fmla="*/ 935 h 1720"/>
              <a:gd name="T2" fmla="*/ 1703 w 1944"/>
              <a:gd name="T3" fmla="*/ 1584 h 1720"/>
              <a:gd name="T4" fmla="*/ 998 w 1944"/>
              <a:gd name="T5" fmla="*/ 1662 h 1720"/>
              <a:gd name="T6" fmla="*/ 246 w 1944"/>
              <a:gd name="T7" fmla="*/ 1346 h 1720"/>
              <a:gd name="T8" fmla="*/ 56 w 1944"/>
              <a:gd name="T9" fmla="*/ 950 h 1720"/>
              <a:gd name="T10" fmla="*/ 434 w 1944"/>
              <a:gd name="T11" fmla="*/ 511 h 1720"/>
              <a:gd name="T12" fmla="*/ 1037 w 1944"/>
              <a:gd name="T13" fmla="*/ 100 h 1720"/>
              <a:gd name="T14" fmla="*/ 1623 w 1944"/>
              <a:gd name="T15" fmla="*/ 191 h 1720"/>
              <a:gd name="T16" fmla="*/ 1924 w 1944"/>
              <a:gd name="T17" fmla="*/ 935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4" h="1720">
                <a:moveTo>
                  <a:pt x="1924" y="935"/>
                </a:moveTo>
                <a:cubicBezTo>
                  <a:pt x="1944" y="1230"/>
                  <a:pt x="1865" y="1463"/>
                  <a:pt x="1703" y="1584"/>
                </a:cubicBezTo>
                <a:cubicBezTo>
                  <a:pt x="1541" y="1708"/>
                  <a:pt x="1296" y="1720"/>
                  <a:pt x="998" y="1662"/>
                </a:cubicBezTo>
                <a:cubicBezTo>
                  <a:pt x="703" y="1601"/>
                  <a:pt x="421" y="1470"/>
                  <a:pt x="246" y="1346"/>
                </a:cubicBezTo>
                <a:cubicBezTo>
                  <a:pt x="69" y="1217"/>
                  <a:pt x="0" y="1094"/>
                  <a:pt x="56" y="950"/>
                </a:cubicBezTo>
                <a:cubicBezTo>
                  <a:pt x="109" y="811"/>
                  <a:pt x="259" y="665"/>
                  <a:pt x="434" y="511"/>
                </a:cubicBezTo>
                <a:cubicBezTo>
                  <a:pt x="612" y="359"/>
                  <a:pt x="816" y="198"/>
                  <a:pt x="1037" y="100"/>
                </a:cubicBezTo>
                <a:cubicBezTo>
                  <a:pt x="1256" y="0"/>
                  <a:pt x="1461" y="30"/>
                  <a:pt x="1623" y="191"/>
                </a:cubicBezTo>
                <a:cubicBezTo>
                  <a:pt x="1784" y="347"/>
                  <a:pt x="1903" y="634"/>
                  <a:pt x="1924" y="935"/>
                </a:cubicBez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8DEC4DD-C43A-4971-930B-002EDAA33EAE}"/>
              </a:ext>
            </a:extLst>
          </p:cNvPr>
          <p:cNvGrpSpPr/>
          <p:nvPr userDrawn="1"/>
        </p:nvGrpSpPr>
        <p:grpSpPr>
          <a:xfrm>
            <a:off x="10979764" y="6057213"/>
            <a:ext cx="775890" cy="196541"/>
            <a:chOff x="1479883" y="1650108"/>
            <a:chExt cx="3134094" cy="793901"/>
          </a:xfrm>
          <a:solidFill>
            <a:schemeClr val="bg1"/>
          </a:solidFill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B4D052-679C-4FC8-88C9-4862A29BE59A}"/>
                </a:ext>
              </a:extLst>
            </p:cNvPr>
            <p:cNvSpPr/>
            <p:nvPr/>
          </p:nvSpPr>
          <p:spPr>
            <a:xfrm>
              <a:off x="3544884" y="1839614"/>
              <a:ext cx="568173" cy="594396"/>
            </a:xfrm>
            <a:custGeom>
              <a:avLst/>
              <a:gdLst>
                <a:gd name="connsiteX0" fmla="*/ 3749 w 438513"/>
                <a:gd name="connsiteY0" fmla="*/ 229879 h 458752"/>
                <a:gd name="connsiteX1" fmla="*/ 63117 w 438513"/>
                <a:gd name="connsiteY1" fmla="*/ 67292 h 458752"/>
                <a:gd name="connsiteX2" fmla="*/ 191298 w 438513"/>
                <a:gd name="connsiteY2" fmla="*/ 5225 h 458752"/>
                <a:gd name="connsiteX3" fmla="*/ 361980 w 438513"/>
                <a:gd name="connsiteY3" fmla="*/ 55148 h 458752"/>
                <a:gd name="connsiteX4" fmla="*/ 426746 w 438513"/>
                <a:gd name="connsiteY4" fmla="*/ 164439 h 458752"/>
                <a:gd name="connsiteX5" fmla="*/ 417301 w 438513"/>
                <a:gd name="connsiteY5" fmla="*/ 328376 h 458752"/>
                <a:gd name="connsiteX6" fmla="*/ 230426 w 438513"/>
                <a:gd name="connsiteY6" fmla="*/ 457232 h 458752"/>
                <a:gd name="connsiteX7" fmla="*/ 100896 w 438513"/>
                <a:gd name="connsiteY7" fmla="*/ 424849 h 458752"/>
                <a:gd name="connsiteX8" fmla="*/ 7796 w 438513"/>
                <a:gd name="connsiteY8" fmla="*/ 277104 h 458752"/>
                <a:gd name="connsiteX9" fmla="*/ 3749 w 438513"/>
                <a:gd name="connsiteY9" fmla="*/ 229879 h 458752"/>
                <a:gd name="connsiteX10" fmla="*/ 348488 w 438513"/>
                <a:gd name="connsiteY10" fmla="*/ 230554 h 458752"/>
                <a:gd name="connsiteX11" fmla="*/ 345115 w 438513"/>
                <a:gd name="connsiteY11" fmla="*/ 193449 h 458752"/>
                <a:gd name="connsiteX12" fmla="*/ 326899 w 438513"/>
                <a:gd name="connsiteY12" fmla="*/ 140827 h 458752"/>
                <a:gd name="connsiteX13" fmla="*/ 222331 w 438513"/>
                <a:gd name="connsiteY13" fmla="*/ 80784 h 458752"/>
                <a:gd name="connsiteX14" fmla="*/ 96848 w 438513"/>
                <a:gd name="connsiteY14" fmla="*/ 172535 h 458752"/>
                <a:gd name="connsiteX15" fmla="*/ 96174 w 438513"/>
                <a:gd name="connsiteY15" fmla="*/ 286549 h 458752"/>
                <a:gd name="connsiteX16" fmla="*/ 134628 w 438513"/>
                <a:gd name="connsiteY16" fmla="*/ 351988 h 458752"/>
                <a:gd name="connsiteX17" fmla="*/ 239871 w 438513"/>
                <a:gd name="connsiteY17" fmla="*/ 379648 h 458752"/>
                <a:gd name="connsiteX18" fmla="*/ 326899 w 438513"/>
                <a:gd name="connsiteY18" fmla="*/ 320955 h 458752"/>
                <a:gd name="connsiteX19" fmla="*/ 348488 w 438513"/>
                <a:gd name="connsiteY19" fmla="*/ 230554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513" h="458752">
                  <a:moveTo>
                    <a:pt x="3749" y="229879"/>
                  </a:moveTo>
                  <a:cubicBezTo>
                    <a:pt x="3749" y="168487"/>
                    <a:pt x="19940" y="113167"/>
                    <a:pt x="63117" y="67292"/>
                  </a:cubicBezTo>
                  <a:cubicBezTo>
                    <a:pt x="97523" y="30187"/>
                    <a:pt x="141374" y="10622"/>
                    <a:pt x="191298" y="5225"/>
                  </a:cubicBezTo>
                  <a:cubicBezTo>
                    <a:pt x="254713" y="-1521"/>
                    <a:pt x="312732" y="11971"/>
                    <a:pt x="361980" y="55148"/>
                  </a:cubicBezTo>
                  <a:cubicBezTo>
                    <a:pt x="395712" y="84158"/>
                    <a:pt x="416626" y="121937"/>
                    <a:pt x="426746" y="164439"/>
                  </a:cubicBezTo>
                  <a:cubicBezTo>
                    <a:pt x="439564" y="219760"/>
                    <a:pt x="438214" y="274405"/>
                    <a:pt x="417301" y="328376"/>
                  </a:cubicBezTo>
                  <a:cubicBezTo>
                    <a:pt x="386942" y="405959"/>
                    <a:pt x="313407" y="455208"/>
                    <a:pt x="230426" y="457232"/>
                  </a:cubicBezTo>
                  <a:cubicBezTo>
                    <a:pt x="183876" y="458581"/>
                    <a:pt x="140025" y="450485"/>
                    <a:pt x="100896" y="424849"/>
                  </a:cubicBezTo>
                  <a:cubicBezTo>
                    <a:pt x="46925" y="390443"/>
                    <a:pt x="18591" y="339170"/>
                    <a:pt x="7796" y="277104"/>
                  </a:cubicBezTo>
                  <a:cubicBezTo>
                    <a:pt x="4423" y="261587"/>
                    <a:pt x="3074" y="246070"/>
                    <a:pt x="3749" y="229879"/>
                  </a:cubicBezTo>
                  <a:close/>
                  <a:moveTo>
                    <a:pt x="348488" y="230554"/>
                  </a:moveTo>
                  <a:cubicBezTo>
                    <a:pt x="348488" y="218410"/>
                    <a:pt x="347138" y="205592"/>
                    <a:pt x="345115" y="193449"/>
                  </a:cubicBezTo>
                  <a:cubicBezTo>
                    <a:pt x="341741" y="175234"/>
                    <a:pt x="336344" y="157018"/>
                    <a:pt x="326899" y="140827"/>
                  </a:cubicBezTo>
                  <a:cubicBezTo>
                    <a:pt x="303962" y="99674"/>
                    <a:pt x="268206" y="81459"/>
                    <a:pt x="222331" y="80784"/>
                  </a:cubicBezTo>
                  <a:cubicBezTo>
                    <a:pt x="159590" y="79435"/>
                    <a:pt x="113714" y="112492"/>
                    <a:pt x="96848" y="172535"/>
                  </a:cubicBezTo>
                  <a:cubicBezTo>
                    <a:pt x="86054" y="210315"/>
                    <a:pt x="86054" y="248769"/>
                    <a:pt x="96174" y="286549"/>
                  </a:cubicBezTo>
                  <a:cubicBezTo>
                    <a:pt x="102920" y="311510"/>
                    <a:pt x="115064" y="334448"/>
                    <a:pt x="134628" y="351988"/>
                  </a:cubicBezTo>
                  <a:cubicBezTo>
                    <a:pt x="164987" y="378974"/>
                    <a:pt x="201417" y="384371"/>
                    <a:pt x="239871" y="379648"/>
                  </a:cubicBezTo>
                  <a:cubicBezTo>
                    <a:pt x="278326" y="374926"/>
                    <a:pt x="308010" y="354687"/>
                    <a:pt x="326899" y="320955"/>
                  </a:cubicBezTo>
                  <a:cubicBezTo>
                    <a:pt x="343765" y="292620"/>
                    <a:pt x="348488" y="262262"/>
                    <a:pt x="348488" y="23055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FA0CF51-1FCB-4347-8F9D-4A16EF03CBC9}"/>
                </a:ext>
              </a:extLst>
            </p:cNvPr>
            <p:cNvSpPr/>
            <p:nvPr/>
          </p:nvSpPr>
          <p:spPr>
            <a:xfrm>
              <a:off x="2984797" y="1853983"/>
              <a:ext cx="498244" cy="568173"/>
            </a:xfrm>
            <a:custGeom>
              <a:avLst/>
              <a:gdLst>
                <a:gd name="connsiteX0" fmla="*/ 3580 w 384542"/>
                <a:gd name="connsiteY0" fmla="*/ 222162 h 438513"/>
                <a:gd name="connsiteX1" fmla="*/ 3580 w 384542"/>
                <a:gd name="connsiteY1" fmla="*/ 11676 h 438513"/>
                <a:gd name="connsiteX2" fmla="*/ 12350 w 384542"/>
                <a:gd name="connsiteY2" fmla="*/ 3580 h 438513"/>
                <a:gd name="connsiteX3" fmla="*/ 176287 w 384542"/>
                <a:gd name="connsiteY3" fmla="*/ 3580 h 438513"/>
                <a:gd name="connsiteX4" fmla="*/ 384749 w 384542"/>
                <a:gd name="connsiteY4" fmla="*/ 207320 h 438513"/>
                <a:gd name="connsiteX5" fmla="*/ 364510 w 384542"/>
                <a:gd name="connsiteY5" fmla="*/ 324032 h 438513"/>
                <a:gd name="connsiteX6" fmla="*/ 212042 w 384542"/>
                <a:gd name="connsiteY6" fmla="*/ 437371 h 438513"/>
                <a:gd name="connsiteX7" fmla="*/ 170890 w 384542"/>
                <a:gd name="connsiteY7" fmla="*/ 440744 h 438513"/>
                <a:gd name="connsiteX8" fmla="*/ 13699 w 384542"/>
                <a:gd name="connsiteY8" fmla="*/ 441419 h 438513"/>
                <a:gd name="connsiteX9" fmla="*/ 4929 w 384542"/>
                <a:gd name="connsiteY9" fmla="*/ 432649 h 438513"/>
                <a:gd name="connsiteX10" fmla="*/ 4929 w 384542"/>
                <a:gd name="connsiteY10" fmla="*/ 222162 h 438513"/>
                <a:gd name="connsiteX11" fmla="*/ 3580 w 384542"/>
                <a:gd name="connsiteY11" fmla="*/ 222162 h 438513"/>
                <a:gd name="connsiteX12" fmla="*/ 135809 w 384542"/>
                <a:gd name="connsiteY12" fmla="*/ 79814 h 438513"/>
                <a:gd name="connsiteX13" fmla="*/ 91283 w 384542"/>
                <a:gd name="connsiteY13" fmla="*/ 79814 h 438513"/>
                <a:gd name="connsiteX14" fmla="*/ 83187 w 384542"/>
                <a:gd name="connsiteY14" fmla="*/ 87909 h 438513"/>
                <a:gd name="connsiteX15" fmla="*/ 84536 w 384542"/>
                <a:gd name="connsiteY15" fmla="*/ 355740 h 438513"/>
                <a:gd name="connsiteX16" fmla="*/ 84536 w 384542"/>
                <a:gd name="connsiteY16" fmla="*/ 359788 h 438513"/>
                <a:gd name="connsiteX17" fmla="*/ 89259 w 384542"/>
                <a:gd name="connsiteY17" fmla="*/ 364510 h 438513"/>
                <a:gd name="connsiteX18" fmla="*/ 191803 w 384542"/>
                <a:gd name="connsiteY18" fmla="*/ 362487 h 438513"/>
                <a:gd name="connsiteX19" fmla="*/ 286927 w 384542"/>
                <a:gd name="connsiteY19" fmla="*/ 289626 h 438513"/>
                <a:gd name="connsiteX20" fmla="*/ 286252 w 384542"/>
                <a:gd name="connsiteY20" fmla="*/ 153349 h 438513"/>
                <a:gd name="connsiteX21" fmla="*/ 199899 w 384542"/>
                <a:gd name="connsiteY21" fmla="*/ 82512 h 438513"/>
                <a:gd name="connsiteX22" fmla="*/ 135809 w 384542"/>
                <a:gd name="connsiteY22" fmla="*/ 79814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4542" h="438513">
                  <a:moveTo>
                    <a:pt x="3580" y="222162"/>
                  </a:moveTo>
                  <a:cubicBezTo>
                    <a:pt x="3580" y="152000"/>
                    <a:pt x="3580" y="81838"/>
                    <a:pt x="3580" y="11676"/>
                  </a:cubicBezTo>
                  <a:cubicBezTo>
                    <a:pt x="3580" y="4929"/>
                    <a:pt x="5604" y="3580"/>
                    <a:pt x="12350" y="3580"/>
                  </a:cubicBezTo>
                  <a:cubicBezTo>
                    <a:pt x="66996" y="3580"/>
                    <a:pt x="121641" y="3580"/>
                    <a:pt x="176287" y="3580"/>
                  </a:cubicBezTo>
                  <a:cubicBezTo>
                    <a:pt x="294348" y="3580"/>
                    <a:pt x="381376" y="89259"/>
                    <a:pt x="384749" y="207320"/>
                  </a:cubicBezTo>
                  <a:cubicBezTo>
                    <a:pt x="386099" y="247798"/>
                    <a:pt x="382051" y="286927"/>
                    <a:pt x="364510" y="324032"/>
                  </a:cubicBezTo>
                  <a:cubicBezTo>
                    <a:pt x="334152" y="389472"/>
                    <a:pt x="281530" y="424553"/>
                    <a:pt x="212042" y="437371"/>
                  </a:cubicBezTo>
                  <a:cubicBezTo>
                    <a:pt x="198550" y="440070"/>
                    <a:pt x="185057" y="440744"/>
                    <a:pt x="170890" y="440744"/>
                  </a:cubicBezTo>
                  <a:cubicBezTo>
                    <a:pt x="118268" y="440744"/>
                    <a:pt x="66321" y="440744"/>
                    <a:pt x="13699" y="441419"/>
                  </a:cubicBezTo>
                  <a:cubicBezTo>
                    <a:pt x="6953" y="441419"/>
                    <a:pt x="4929" y="440070"/>
                    <a:pt x="4929" y="432649"/>
                  </a:cubicBezTo>
                  <a:cubicBezTo>
                    <a:pt x="4929" y="362487"/>
                    <a:pt x="4929" y="292324"/>
                    <a:pt x="4929" y="222162"/>
                  </a:cubicBezTo>
                  <a:cubicBezTo>
                    <a:pt x="4929" y="222162"/>
                    <a:pt x="4254" y="222162"/>
                    <a:pt x="3580" y="222162"/>
                  </a:cubicBezTo>
                  <a:close/>
                  <a:moveTo>
                    <a:pt x="135809" y="79814"/>
                  </a:moveTo>
                  <a:cubicBezTo>
                    <a:pt x="120967" y="79814"/>
                    <a:pt x="106125" y="80488"/>
                    <a:pt x="91283" y="79814"/>
                  </a:cubicBezTo>
                  <a:cubicBezTo>
                    <a:pt x="84536" y="79814"/>
                    <a:pt x="82512" y="81163"/>
                    <a:pt x="83187" y="87909"/>
                  </a:cubicBezTo>
                  <a:cubicBezTo>
                    <a:pt x="83862" y="176962"/>
                    <a:pt x="83862" y="266688"/>
                    <a:pt x="84536" y="355740"/>
                  </a:cubicBezTo>
                  <a:cubicBezTo>
                    <a:pt x="84536" y="357089"/>
                    <a:pt x="84536" y="358439"/>
                    <a:pt x="84536" y="359788"/>
                  </a:cubicBezTo>
                  <a:cubicBezTo>
                    <a:pt x="84536" y="363161"/>
                    <a:pt x="85885" y="364510"/>
                    <a:pt x="89259" y="364510"/>
                  </a:cubicBezTo>
                  <a:cubicBezTo>
                    <a:pt x="123665" y="363836"/>
                    <a:pt x="158072" y="366534"/>
                    <a:pt x="191803" y="362487"/>
                  </a:cubicBezTo>
                  <a:cubicBezTo>
                    <a:pt x="237679" y="357089"/>
                    <a:pt x="270736" y="333477"/>
                    <a:pt x="286927" y="289626"/>
                  </a:cubicBezTo>
                  <a:cubicBezTo>
                    <a:pt x="303793" y="244425"/>
                    <a:pt x="303118" y="198550"/>
                    <a:pt x="286252" y="153349"/>
                  </a:cubicBezTo>
                  <a:cubicBezTo>
                    <a:pt x="271410" y="113546"/>
                    <a:pt x="241727" y="89933"/>
                    <a:pt x="199899" y="82512"/>
                  </a:cubicBezTo>
                  <a:cubicBezTo>
                    <a:pt x="178985" y="78465"/>
                    <a:pt x="157397" y="79814"/>
                    <a:pt x="135809" y="79814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947A40C-5945-4F06-828A-F27B55447A72}"/>
                </a:ext>
              </a:extLst>
            </p:cNvPr>
            <p:cNvSpPr/>
            <p:nvPr/>
          </p:nvSpPr>
          <p:spPr>
            <a:xfrm>
              <a:off x="2011910" y="1856606"/>
              <a:ext cx="437056" cy="568173"/>
            </a:xfrm>
            <a:custGeom>
              <a:avLst/>
              <a:gdLst>
                <a:gd name="connsiteX0" fmla="*/ 97354 w 337318"/>
                <a:gd name="connsiteY0" fmla="*/ 4929 h 438513"/>
                <a:gd name="connsiteX1" fmla="*/ 195177 w 337318"/>
                <a:gd name="connsiteY1" fmla="*/ 6278 h 438513"/>
                <a:gd name="connsiteX2" fmla="*/ 245774 w 337318"/>
                <a:gd name="connsiteY2" fmla="*/ 19097 h 438513"/>
                <a:gd name="connsiteX3" fmla="*/ 305817 w 337318"/>
                <a:gd name="connsiteY3" fmla="*/ 88584 h 438513"/>
                <a:gd name="connsiteX4" fmla="*/ 284903 w 337318"/>
                <a:gd name="connsiteY4" fmla="*/ 218114 h 438513"/>
                <a:gd name="connsiteX5" fmla="*/ 245774 w 337318"/>
                <a:gd name="connsiteY5" fmla="*/ 253870 h 438513"/>
                <a:gd name="connsiteX6" fmla="*/ 243076 w 337318"/>
                <a:gd name="connsiteY6" fmla="*/ 265339 h 438513"/>
                <a:gd name="connsiteX7" fmla="*/ 334152 w 337318"/>
                <a:gd name="connsiteY7" fmla="*/ 431299 h 438513"/>
                <a:gd name="connsiteX8" fmla="*/ 328755 w 337318"/>
                <a:gd name="connsiteY8" fmla="*/ 440744 h 438513"/>
                <a:gd name="connsiteX9" fmla="*/ 263989 w 337318"/>
                <a:gd name="connsiteY9" fmla="*/ 441419 h 438513"/>
                <a:gd name="connsiteX10" fmla="*/ 251171 w 337318"/>
                <a:gd name="connsiteY10" fmla="*/ 433998 h 438513"/>
                <a:gd name="connsiteX11" fmla="*/ 166842 w 337318"/>
                <a:gd name="connsiteY11" fmla="*/ 285578 h 438513"/>
                <a:gd name="connsiteX12" fmla="*/ 156722 w 337318"/>
                <a:gd name="connsiteY12" fmla="*/ 279506 h 438513"/>
                <a:gd name="connsiteX13" fmla="*/ 93307 w 337318"/>
                <a:gd name="connsiteY13" fmla="*/ 279506 h 438513"/>
                <a:gd name="connsiteX14" fmla="*/ 84536 w 337318"/>
                <a:gd name="connsiteY14" fmla="*/ 287602 h 438513"/>
                <a:gd name="connsiteX15" fmla="*/ 85211 w 337318"/>
                <a:gd name="connsiteY15" fmla="*/ 430625 h 438513"/>
                <a:gd name="connsiteX16" fmla="*/ 74417 w 337318"/>
                <a:gd name="connsiteY16" fmla="*/ 441419 h 438513"/>
                <a:gd name="connsiteX17" fmla="*/ 12350 w 337318"/>
                <a:gd name="connsiteY17" fmla="*/ 441419 h 438513"/>
                <a:gd name="connsiteX18" fmla="*/ 5604 w 337318"/>
                <a:gd name="connsiteY18" fmla="*/ 434673 h 438513"/>
                <a:gd name="connsiteX19" fmla="*/ 3580 w 337318"/>
                <a:gd name="connsiteY19" fmla="*/ 11001 h 438513"/>
                <a:gd name="connsiteX20" fmla="*/ 11676 w 337318"/>
                <a:gd name="connsiteY20" fmla="*/ 3580 h 438513"/>
                <a:gd name="connsiteX21" fmla="*/ 97354 w 337318"/>
                <a:gd name="connsiteY21" fmla="*/ 4929 h 438513"/>
                <a:gd name="connsiteX22" fmla="*/ 85211 w 337318"/>
                <a:gd name="connsiteY22" fmla="*/ 136483 h 438513"/>
                <a:gd name="connsiteX23" fmla="*/ 85885 w 337318"/>
                <a:gd name="connsiteY23" fmla="*/ 136483 h 438513"/>
                <a:gd name="connsiteX24" fmla="*/ 85885 w 337318"/>
                <a:gd name="connsiteY24" fmla="*/ 197201 h 438513"/>
                <a:gd name="connsiteX25" fmla="*/ 91283 w 337318"/>
                <a:gd name="connsiteY25" fmla="*/ 203947 h 438513"/>
                <a:gd name="connsiteX26" fmla="*/ 169540 w 337318"/>
                <a:gd name="connsiteY26" fmla="*/ 202598 h 438513"/>
                <a:gd name="connsiteX27" fmla="*/ 229583 w 337318"/>
                <a:gd name="connsiteY27" fmla="*/ 139182 h 438513"/>
                <a:gd name="connsiteX28" fmla="*/ 212043 w 337318"/>
                <a:gd name="connsiteY28" fmla="*/ 87909 h 438513"/>
                <a:gd name="connsiteX29" fmla="*/ 172914 w 337318"/>
                <a:gd name="connsiteY29" fmla="*/ 72393 h 438513"/>
                <a:gd name="connsiteX30" fmla="*/ 90608 w 337318"/>
                <a:gd name="connsiteY30" fmla="*/ 71044 h 438513"/>
                <a:gd name="connsiteX31" fmla="*/ 85211 w 337318"/>
                <a:gd name="connsiteY31" fmla="*/ 77115 h 438513"/>
                <a:gd name="connsiteX32" fmla="*/ 85211 w 337318"/>
                <a:gd name="connsiteY32" fmla="*/ 136483 h 43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7318" h="438513">
                  <a:moveTo>
                    <a:pt x="97354" y="4929"/>
                  </a:moveTo>
                  <a:cubicBezTo>
                    <a:pt x="129737" y="5604"/>
                    <a:pt x="162794" y="2905"/>
                    <a:pt x="195177" y="6278"/>
                  </a:cubicBezTo>
                  <a:cubicBezTo>
                    <a:pt x="212717" y="8302"/>
                    <a:pt x="229583" y="12350"/>
                    <a:pt x="245774" y="19097"/>
                  </a:cubicBezTo>
                  <a:cubicBezTo>
                    <a:pt x="276808" y="32589"/>
                    <a:pt x="297721" y="55527"/>
                    <a:pt x="305817" y="88584"/>
                  </a:cubicBezTo>
                  <a:cubicBezTo>
                    <a:pt x="317286" y="134459"/>
                    <a:pt x="313913" y="178311"/>
                    <a:pt x="284903" y="218114"/>
                  </a:cubicBezTo>
                  <a:cubicBezTo>
                    <a:pt x="274109" y="232956"/>
                    <a:pt x="260616" y="244425"/>
                    <a:pt x="245774" y="253870"/>
                  </a:cubicBezTo>
                  <a:cubicBezTo>
                    <a:pt x="240377" y="257243"/>
                    <a:pt x="239703" y="259267"/>
                    <a:pt x="243076" y="265339"/>
                  </a:cubicBezTo>
                  <a:cubicBezTo>
                    <a:pt x="273434" y="320659"/>
                    <a:pt x="303793" y="375979"/>
                    <a:pt x="334152" y="431299"/>
                  </a:cubicBezTo>
                  <a:cubicBezTo>
                    <a:pt x="338874" y="440744"/>
                    <a:pt x="338874" y="440744"/>
                    <a:pt x="328755" y="440744"/>
                  </a:cubicBezTo>
                  <a:cubicBezTo>
                    <a:pt x="307166" y="440744"/>
                    <a:pt x="285578" y="440744"/>
                    <a:pt x="263989" y="441419"/>
                  </a:cubicBezTo>
                  <a:cubicBezTo>
                    <a:pt x="257918" y="441419"/>
                    <a:pt x="254545" y="440070"/>
                    <a:pt x="251171" y="433998"/>
                  </a:cubicBezTo>
                  <a:cubicBezTo>
                    <a:pt x="223511" y="384075"/>
                    <a:pt x="195177" y="334826"/>
                    <a:pt x="166842" y="285578"/>
                  </a:cubicBezTo>
                  <a:cubicBezTo>
                    <a:pt x="164143" y="281530"/>
                    <a:pt x="162119" y="279506"/>
                    <a:pt x="156722" y="279506"/>
                  </a:cubicBezTo>
                  <a:cubicBezTo>
                    <a:pt x="135809" y="280181"/>
                    <a:pt x="114895" y="280181"/>
                    <a:pt x="93307" y="279506"/>
                  </a:cubicBezTo>
                  <a:cubicBezTo>
                    <a:pt x="86560" y="279506"/>
                    <a:pt x="84536" y="280856"/>
                    <a:pt x="84536" y="287602"/>
                  </a:cubicBezTo>
                  <a:cubicBezTo>
                    <a:pt x="85211" y="335501"/>
                    <a:pt x="85211" y="383400"/>
                    <a:pt x="85211" y="430625"/>
                  </a:cubicBezTo>
                  <a:cubicBezTo>
                    <a:pt x="85211" y="441419"/>
                    <a:pt x="85211" y="441419"/>
                    <a:pt x="74417" y="441419"/>
                  </a:cubicBezTo>
                  <a:cubicBezTo>
                    <a:pt x="53503" y="441419"/>
                    <a:pt x="32589" y="441419"/>
                    <a:pt x="12350" y="441419"/>
                  </a:cubicBezTo>
                  <a:cubicBezTo>
                    <a:pt x="6953" y="441419"/>
                    <a:pt x="5604" y="440070"/>
                    <a:pt x="5604" y="434673"/>
                  </a:cubicBezTo>
                  <a:cubicBezTo>
                    <a:pt x="4929" y="293674"/>
                    <a:pt x="4255" y="152675"/>
                    <a:pt x="3580" y="11001"/>
                  </a:cubicBezTo>
                  <a:cubicBezTo>
                    <a:pt x="3580" y="4929"/>
                    <a:pt x="5604" y="3580"/>
                    <a:pt x="11676" y="3580"/>
                  </a:cubicBezTo>
                  <a:cubicBezTo>
                    <a:pt x="40685" y="4929"/>
                    <a:pt x="69020" y="4929"/>
                    <a:pt x="97354" y="4929"/>
                  </a:cubicBezTo>
                  <a:close/>
                  <a:moveTo>
                    <a:pt x="85211" y="136483"/>
                  </a:moveTo>
                  <a:cubicBezTo>
                    <a:pt x="85211" y="136483"/>
                    <a:pt x="85885" y="136483"/>
                    <a:pt x="85885" y="136483"/>
                  </a:cubicBezTo>
                  <a:cubicBezTo>
                    <a:pt x="85885" y="156722"/>
                    <a:pt x="85885" y="176962"/>
                    <a:pt x="85885" y="197201"/>
                  </a:cubicBezTo>
                  <a:cubicBezTo>
                    <a:pt x="85885" y="201248"/>
                    <a:pt x="85885" y="203947"/>
                    <a:pt x="91283" y="203947"/>
                  </a:cubicBezTo>
                  <a:cubicBezTo>
                    <a:pt x="117593" y="203272"/>
                    <a:pt x="143904" y="205296"/>
                    <a:pt x="169540" y="202598"/>
                  </a:cubicBezTo>
                  <a:cubicBezTo>
                    <a:pt x="207995" y="198550"/>
                    <a:pt x="228234" y="177636"/>
                    <a:pt x="229583" y="139182"/>
                  </a:cubicBezTo>
                  <a:cubicBezTo>
                    <a:pt x="230258" y="120292"/>
                    <a:pt x="226884" y="102077"/>
                    <a:pt x="212043" y="87909"/>
                  </a:cubicBezTo>
                  <a:cubicBezTo>
                    <a:pt x="201248" y="77790"/>
                    <a:pt x="187081" y="74417"/>
                    <a:pt x="172914" y="72393"/>
                  </a:cubicBezTo>
                  <a:cubicBezTo>
                    <a:pt x="145254" y="69020"/>
                    <a:pt x="118268" y="71718"/>
                    <a:pt x="90608" y="71044"/>
                  </a:cubicBezTo>
                  <a:cubicBezTo>
                    <a:pt x="85211" y="71044"/>
                    <a:pt x="85211" y="73067"/>
                    <a:pt x="85211" y="77115"/>
                  </a:cubicBezTo>
                  <a:cubicBezTo>
                    <a:pt x="85211" y="97354"/>
                    <a:pt x="85211" y="116919"/>
                    <a:pt x="85211" y="13648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D28B725C-517E-4E8B-95F0-9EA6AC67F7B6}"/>
                </a:ext>
              </a:extLst>
            </p:cNvPr>
            <p:cNvSpPr/>
            <p:nvPr/>
          </p:nvSpPr>
          <p:spPr>
            <a:xfrm>
              <a:off x="2521517" y="1853109"/>
              <a:ext cx="375868" cy="576914"/>
            </a:xfrm>
            <a:custGeom>
              <a:avLst/>
              <a:gdLst>
                <a:gd name="connsiteX0" fmla="*/ 3580 w 290093"/>
                <a:gd name="connsiteY0" fmla="*/ 224186 h 445260"/>
                <a:gd name="connsiteX1" fmla="*/ 3580 w 290093"/>
                <a:gd name="connsiteY1" fmla="*/ 14374 h 445260"/>
                <a:gd name="connsiteX2" fmla="*/ 12350 w 290093"/>
                <a:gd name="connsiteY2" fmla="*/ 4929 h 445260"/>
                <a:gd name="connsiteX3" fmla="*/ 272085 w 290093"/>
                <a:gd name="connsiteY3" fmla="*/ 3580 h 445260"/>
                <a:gd name="connsiteX4" fmla="*/ 281530 w 290093"/>
                <a:gd name="connsiteY4" fmla="*/ 13025 h 445260"/>
                <a:gd name="connsiteX5" fmla="*/ 281530 w 290093"/>
                <a:gd name="connsiteY5" fmla="*/ 73067 h 445260"/>
                <a:gd name="connsiteX6" fmla="*/ 274109 w 290093"/>
                <a:gd name="connsiteY6" fmla="*/ 80488 h 445260"/>
                <a:gd name="connsiteX7" fmla="*/ 93307 w 290093"/>
                <a:gd name="connsiteY7" fmla="*/ 81163 h 445260"/>
                <a:gd name="connsiteX8" fmla="*/ 83862 w 290093"/>
                <a:gd name="connsiteY8" fmla="*/ 90608 h 445260"/>
                <a:gd name="connsiteX9" fmla="*/ 84536 w 290093"/>
                <a:gd name="connsiteY9" fmla="*/ 168191 h 445260"/>
                <a:gd name="connsiteX10" fmla="*/ 93307 w 290093"/>
                <a:gd name="connsiteY10" fmla="*/ 176961 h 445260"/>
                <a:gd name="connsiteX11" fmla="*/ 230932 w 290093"/>
                <a:gd name="connsiteY11" fmla="*/ 175612 h 445260"/>
                <a:gd name="connsiteX12" fmla="*/ 239703 w 290093"/>
                <a:gd name="connsiteY12" fmla="*/ 183708 h 445260"/>
                <a:gd name="connsiteX13" fmla="*/ 240377 w 290093"/>
                <a:gd name="connsiteY13" fmla="*/ 243751 h 445260"/>
                <a:gd name="connsiteX14" fmla="*/ 231607 w 290093"/>
                <a:gd name="connsiteY14" fmla="*/ 252521 h 445260"/>
                <a:gd name="connsiteX15" fmla="*/ 94656 w 290093"/>
                <a:gd name="connsiteY15" fmla="*/ 252521 h 445260"/>
                <a:gd name="connsiteX16" fmla="*/ 84536 w 290093"/>
                <a:gd name="connsiteY16" fmla="*/ 261966 h 445260"/>
                <a:gd name="connsiteX17" fmla="*/ 84536 w 290093"/>
                <a:gd name="connsiteY17" fmla="*/ 357764 h 445260"/>
                <a:gd name="connsiteX18" fmla="*/ 93307 w 290093"/>
                <a:gd name="connsiteY18" fmla="*/ 365860 h 445260"/>
                <a:gd name="connsiteX19" fmla="*/ 279506 w 290093"/>
                <a:gd name="connsiteY19" fmla="*/ 364510 h 445260"/>
                <a:gd name="connsiteX20" fmla="*/ 288951 w 290093"/>
                <a:gd name="connsiteY20" fmla="*/ 373955 h 445260"/>
                <a:gd name="connsiteX21" fmla="*/ 288951 w 290093"/>
                <a:gd name="connsiteY21" fmla="*/ 433998 h 445260"/>
                <a:gd name="connsiteX22" fmla="*/ 282205 w 290093"/>
                <a:gd name="connsiteY22" fmla="*/ 441419 h 445260"/>
                <a:gd name="connsiteX23" fmla="*/ 12350 w 290093"/>
                <a:gd name="connsiteY23" fmla="*/ 442768 h 445260"/>
                <a:gd name="connsiteX24" fmla="*/ 4929 w 290093"/>
                <a:gd name="connsiteY24" fmla="*/ 433998 h 445260"/>
                <a:gd name="connsiteX25" fmla="*/ 4929 w 290093"/>
                <a:gd name="connsiteY25" fmla="*/ 223511 h 445260"/>
                <a:gd name="connsiteX26" fmla="*/ 3580 w 290093"/>
                <a:gd name="connsiteY26" fmla="*/ 224186 h 4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0093" h="445260">
                  <a:moveTo>
                    <a:pt x="3580" y="224186"/>
                  </a:moveTo>
                  <a:cubicBezTo>
                    <a:pt x="3580" y="154024"/>
                    <a:pt x="3580" y="84536"/>
                    <a:pt x="3580" y="14374"/>
                  </a:cubicBezTo>
                  <a:cubicBezTo>
                    <a:pt x="3580" y="7628"/>
                    <a:pt x="4929" y="4929"/>
                    <a:pt x="12350" y="4929"/>
                  </a:cubicBezTo>
                  <a:cubicBezTo>
                    <a:pt x="98704" y="4929"/>
                    <a:pt x="185732" y="4255"/>
                    <a:pt x="272085" y="3580"/>
                  </a:cubicBezTo>
                  <a:cubicBezTo>
                    <a:pt x="279506" y="3580"/>
                    <a:pt x="281530" y="4929"/>
                    <a:pt x="281530" y="13025"/>
                  </a:cubicBezTo>
                  <a:cubicBezTo>
                    <a:pt x="280855" y="33264"/>
                    <a:pt x="281530" y="52828"/>
                    <a:pt x="281530" y="73067"/>
                  </a:cubicBezTo>
                  <a:cubicBezTo>
                    <a:pt x="281530" y="79139"/>
                    <a:pt x="279506" y="80488"/>
                    <a:pt x="274109" y="80488"/>
                  </a:cubicBezTo>
                  <a:cubicBezTo>
                    <a:pt x="214066" y="80488"/>
                    <a:pt x="154024" y="81163"/>
                    <a:pt x="93307" y="81163"/>
                  </a:cubicBezTo>
                  <a:cubicBezTo>
                    <a:pt x="85885" y="81163"/>
                    <a:pt x="83862" y="83187"/>
                    <a:pt x="83862" y="90608"/>
                  </a:cubicBezTo>
                  <a:cubicBezTo>
                    <a:pt x="84536" y="116244"/>
                    <a:pt x="84536" y="142555"/>
                    <a:pt x="84536" y="168191"/>
                  </a:cubicBezTo>
                  <a:cubicBezTo>
                    <a:pt x="84536" y="174938"/>
                    <a:pt x="86560" y="176961"/>
                    <a:pt x="93307" y="176961"/>
                  </a:cubicBezTo>
                  <a:cubicBezTo>
                    <a:pt x="139182" y="176287"/>
                    <a:pt x="185057" y="176287"/>
                    <a:pt x="230932" y="175612"/>
                  </a:cubicBezTo>
                  <a:cubicBezTo>
                    <a:pt x="237679" y="175612"/>
                    <a:pt x="239703" y="176961"/>
                    <a:pt x="239703" y="183708"/>
                  </a:cubicBezTo>
                  <a:cubicBezTo>
                    <a:pt x="239703" y="203947"/>
                    <a:pt x="239703" y="223511"/>
                    <a:pt x="240377" y="243751"/>
                  </a:cubicBezTo>
                  <a:cubicBezTo>
                    <a:pt x="240377" y="250497"/>
                    <a:pt x="239028" y="252521"/>
                    <a:pt x="231607" y="252521"/>
                  </a:cubicBezTo>
                  <a:cubicBezTo>
                    <a:pt x="185732" y="252521"/>
                    <a:pt x="140531" y="253195"/>
                    <a:pt x="94656" y="252521"/>
                  </a:cubicBezTo>
                  <a:cubicBezTo>
                    <a:pt x="87235" y="252521"/>
                    <a:pt x="84536" y="253870"/>
                    <a:pt x="84536" y="261966"/>
                  </a:cubicBezTo>
                  <a:cubicBezTo>
                    <a:pt x="85211" y="293674"/>
                    <a:pt x="85211" y="325382"/>
                    <a:pt x="84536" y="357764"/>
                  </a:cubicBezTo>
                  <a:cubicBezTo>
                    <a:pt x="84536" y="364510"/>
                    <a:pt x="86560" y="366534"/>
                    <a:pt x="93307" y="365860"/>
                  </a:cubicBezTo>
                  <a:cubicBezTo>
                    <a:pt x="155373" y="365185"/>
                    <a:pt x="217440" y="365185"/>
                    <a:pt x="279506" y="364510"/>
                  </a:cubicBezTo>
                  <a:cubicBezTo>
                    <a:pt x="286927" y="364510"/>
                    <a:pt x="288951" y="366534"/>
                    <a:pt x="288951" y="373955"/>
                  </a:cubicBezTo>
                  <a:cubicBezTo>
                    <a:pt x="288276" y="394194"/>
                    <a:pt x="288951" y="413759"/>
                    <a:pt x="288951" y="433998"/>
                  </a:cubicBezTo>
                  <a:cubicBezTo>
                    <a:pt x="288951" y="439395"/>
                    <a:pt x="287602" y="441419"/>
                    <a:pt x="282205" y="441419"/>
                  </a:cubicBezTo>
                  <a:cubicBezTo>
                    <a:pt x="192478" y="441419"/>
                    <a:pt x="102751" y="442094"/>
                    <a:pt x="12350" y="442768"/>
                  </a:cubicBezTo>
                  <a:cubicBezTo>
                    <a:pt x="5604" y="442768"/>
                    <a:pt x="4929" y="440070"/>
                    <a:pt x="4929" y="433998"/>
                  </a:cubicBezTo>
                  <a:cubicBezTo>
                    <a:pt x="4929" y="363836"/>
                    <a:pt x="4929" y="293674"/>
                    <a:pt x="4929" y="223511"/>
                  </a:cubicBezTo>
                  <a:cubicBezTo>
                    <a:pt x="4255" y="224186"/>
                    <a:pt x="3580" y="224186"/>
                    <a:pt x="3580" y="224186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C14A286-8AA5-4696-8B43-B5A7A0F6D592}"/>
                </a:ext>
              </a:extLst>
            </p:cNvPr>
            <p:cNvSpPr/>
            <p:nvPr/>
          </p:nvSpPr>
          <p:spPr>
            <a:xfrm>
              <a:off x="4168181" y="1836328"/>
              <a:ext cx="445796" cy="594396"/>
            </a:xfrm>
            <a:custGeom>
              <a:avLst/>
              <a:gdLst>
                <a:gd name="connsiteX0" fmla="*/ 239153 w 344064"/>
                <a:gd name="connsiteY0" fmla="*/ 457743 h 458752"/>
                <a:gd name="connsiteX1" fmla="*/ 73867 w 344064"/>
                <a:gd name="connsiteY1" fmla="*/ 404447 h 458752"/>
                <a:gd name="connsiteX2" fmla="*/ 8428 w 344064"/>
                <a:gd name="connsiteY2" fmla="*/ 282338 h 458752"/>
                <a:gd name="connsiteX3" fmla="*/ 27317 w 344064"/>
                <a:gd name="connsiteY3" fmla="*/ 121774 h 458752"/>
                <a:gd name="connsiteX4" fmla="*/ 191254 w 344064"/>
                <a:gd name="connsiteY4" fmla="*/ 5737 h 458752"/>
                <a:gd name="connsiteX5" fmla="*/ 337650 w 344064"/>
                <a:gd name="connsiteY5" fmla="*/ 25976 h 458752"/>
                <a:gd name="connsiteX6" fmla="*/ 343722 w 344064"/>
                <a:gd name="connsiteY6" fmla="*/ 36770 h 458752"/>
                <a:gd name="connsiteX7" fmla="*/ 336301 w 344064"/>
                <a:gd name="connsiteY7" fmla="*/ 99511 h 458752"/>
                <a:gd name="connsiteX8" fmla="*/ 329554 w 344064"/>
                <a:gd name="connsiteY8" fmla="*/ 103559 h 458752"/>
                <a:gd name="connsiteX9" fmla="*/ 236455 w 344064"/>
                <a:gd name="connsiteY9" fmla="*/ 81296 h 458752"/>
                <a:gd name="connsiteX10" fmla="*/ 94106 w 344064"/>
                <a:gd name="connsiteY10" fmla="*/ 185865 h 458752"/>
                <a:gd name="connsiteX11" fmla="*/ 104226 w 344064"/>
                <a:gd name="connsiteY11" fmla="*/ 307974 h 458752"/>
                <a:gd name="connsiteX12" fmla="*/ 214866 w 344064"/>
                <a:gd name="connsiteY12" fmla="*/ 380835 h 458752"/>
                <a:gd name="connsiteX13" fmla="*/ 328880 w 344064"/>
                <a:gd name="connsiteY13" fmla="*/ 357897 h 458752"/>
                <a:gd name="connsiteX14" fmla="*/ 337650 w 344064"/>
                <a:gd name="connsiteY14" fmla="*/ 363294 h 458752"/>
                <a:gd name="connsiteX15" fmla="*/ 345071 w 344064"/>
                <a:gd name="connsiteY15" fmla="*/ 424012 h 458752"/>
                <a:gd name="connsiteX16" fmla="*/ 338999 w 344064"/>
                <a:gd name="connsiteY16" fmla="*/ 434806 h 458752"/>
                <a:gd name="connsiteX17" fmla="*/ 239153 w 344064"/>
                <a:gd name="connsiteY17" fmla="*/ 457743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064" h="458752">
                  <a:moveTo>
                    <a:pt x="239153" y="457743"/>
                  </a:moveTo>
                  <a:cubicBezTo>
                    <a:pt x="166292" y="458418"/>
                    <a:pt x="115695" y="442901"/>
                    <a:pt x="73867" y="404447"/>
                  </a:cubicBezTo>
                  <a:cubicBezTo>
                    <a:pt x="37437" y="371390"/>
                    <a:pt x="16523" y="330237"/>
                    <a:pt x="8428" y="282338"/>
                  </a:cubicBezTo>
                  <a:cubicBezTo>
                    <a:pt x="-1017" y="227018"/>
                    <a:pt x="2356" y="173047"/>
                    <a:pt x="27317" y="121774"/>
                  </a:cubicBezTo>
                  <a:cubicBezTo>
                    <a:pt x="60375" y="52962"/>
                    <a:pt x="116369" y="15182"/>
                    <a:pt x="191254" y="5737"/>
                  </a:cubicBezTo>
                  <a:cubicBezTo>
                    <a:pt x="241852" y="-335"/>
                    <a:pt x="290426" y="6412"/>
                    <a:pt x="337650" y="25976"/>
                  </a:cubicBezTo>
                  <a:cubicBezTo>
                    <a:pt x="343047" y="28000"/>
                    <a:pt x="344396" y="30699"/>
                    <a:pt x="343722" y="36770"/>
                  </a:cubicBezTo>
                  <a:cubicBezTo>
                    <a:pt x="341023" y="57684"/>
                    <a:pt x="338325" y="78598"/>
                    <a:pt x="336301" y="99511"/>
                  </a:cubicBezTo>
                  <a:cubicBezTo>
                    <a:pt x="335626" y="104909"/>
                    <a:pt x="334277" y="105583"/>
                    <a:pt x="329554" y="103559"/>
                  </a:cubicBezTo>
                  <a:cubicBezTo>
                    <a:pt x="299196" y="93440"/>
                    <a:pt x="268162" y="84669"/>
                    <a:pt x="236455" y="81296"/>
                  </a:cubicBezTo>
                  <a:cubicBezTo>
                    <a:pt x="162245" y="73875"/>
                    <a:pt x="108948" y="113004"/>
                    <a:pt x="94106" y="185865"/>
                  </a:cubicBezTo>
                  <a:cubicBezTo>
                    <a:pt x="86011" y="227692"/>
                    <a:pt x="87360" y="268845"/>
                    <a:pt x="104226" y="307974"/>
                  </a:cubicBezTo>
                  <a:cubicBezTo>
                    <a:pt x="125140" y="355873"/>
                    <a:pt x="163594" y="378811"/>
                    <a:pt x="214866" y="380835"/>
                  </a:cubicBezTo>
                  <a:cubicBezTo>
                    <a:pt x="254670" y="382184"/>
                    <a:pt x="291775" y="370715"/>
                    <a:pt x="328880" y="357897"/>
                  </a:cubicBezTo>
                  <a:cubicBezTo>
                    <a:pt x="335626" y="355199"/>
                    <a:pt x="336975" y="356548"/>
                    <a:pt x="337650" y="363294"/>
                  </a:cubicBezTo>
                  <a:cubicBezTo>
                    <a:pt x="339674" y="383533"/>
                    <a:pt x="342372" y="403773"/>
                    <a:pt x="345071" y="424012"/>
                  </a:cubicBezTo>
                  <a:cubicBezTo>
                    <a:pt x="345746" y="430083"/>
                    <a:pt x="343722" y="432107"/>
                    <a:pt x="338999" y="434806"/>
                  </a:cubicBezTo>
                  <a:cubicBezTo>
                    <a:pt x="301894" y="451672"/>
                    <a:pt x="262765" y="457743"/>
                    <a:pt x="239153" y="457743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C7D2791-A113-4AFC-9977-357BF1C8D855}"/>
                </a:ext>
              </a:extLst>
            </p:cNvPr>
            <p:cNvSpPr/>
            <p:nvPr/>
          </p:nvSpPr>
          <p:spPr>
            <a:xfrm>
              <a:off x="1479883" y="1849613"/>
              <a:ext cx="445796" cy="594396"/>
            </a:xfrm>
            <a:custGeom>
              <a:avLst/>
              <a:gdLst>
                <a:gd name="connsiteX0" fmla="*/ 224624 w 344064"/>
                <a:gd name="connsiteY0" fmla="*/ 3580 h 458752"/>
                <a:gd name="connsiteX1" fmla="*/ 336613 w 344064"/>
                <a:gd name="connsiteY1" fmla="*/ 24494 h 458752"/>
                <a:gd name="connsiteX2" fmla="*/ 344034 w 344064"/>
                <a:gd name="connsiteY2" fmla="*/ 36637 h 458752"/>
                <a:gd name="connsiteX3" fmla="*/ 337288 w 344064"/>
                <a:gd name="connsiteY3" fmla="*/ 98029 h 458752"/>
                <a:gd name="connsiteX4" fmla="*/ 329867 w 344064"/>
                <a:gd name="connsiteY4" fmla="*/ 102751 h 458752"/>
                <a:gd name="connsiteX5" fmla="*/ 236093 w 344064"/>
                <a:gd name="connsiteY5" fmla="*/ 80488 h 458752"/>
                <a:gd name="connsiteX6" fmla="*/ 126127 w 344064"/>
                <a:gd name="connsiteY6" fmla="*/ 118268 h 458752"/>
                <a:gd name="connsiteX7" fmla="*/ 91721 w 344064"/>
                <a:gd name="connsiteY7" fmla="*/ 197201 h 458752"/>
                <a:gd name="connsiteX8" fmla="*/ 103864 w 344064"/>
                <a:gd name="connsiteY8" fmla="*/ 307166 h 458752"/>
                <a:gd name="connsiteX9" fmla="*/ 215179 w 344064"/>
                <a:gd name="connsiteY9" fmla="*/ 380027 h 458752"/>
                <a:gd name="connsiteX10" fmla="*/ 327169 w 344064"/>
                <a:gd name="connsiteY10" fmla="*/ 357089 h 458752"/>
                <a:gd name="connsiteX11" fmla="*/ 337288 w 344064"/>
                <a:gd name="connsiteY11" fmla="*/ 363161 h 458752"/>
                <a:gd name="connsiteX12" fmla="*/ 344709 w 344064"/>
                <a:gd name="connsiteY12" fmla="*/ 423879 h 458752"/>
                <a:gd name="connsiteX13" fmla="*/ 340661 w 344064"/>
                <a:gd name="connsiteY13" fmla="*/ 431974 h 458752"/>
                <a:gd name="connsiteX14" fmla="*/ 122079 w 344064"/>
                <a:gd name="connsiteY14" fmla="*/ 434673 h 458752"/>
                <a:gd name="connsiteX15" fmla="*/ 10764 w 344064"/>
                <a:gd name="connsiteY15" fmla="*/ 289626 h 458752"/>
                <a:gd name="connsiteX16" fmla="*/ 31678 w 344064"/>
                <a:gd name="connsiteY16" fmla="*/ 112196 h 458752"/>
                <a:gd name="connsiteX17" fmla="*/ 188868 w 344064"/>
                <a:gd name="connsiteY17" fmla="*/ 5604 h 458752"/>
                <a:gd name="connsiteX18" fmla="*/ 206409 w 344064"/>
                <a:gd name="connsiteY18" fmla="*/ 4255 h 458752"/>
                <a:gd name="connsiteX19" fmla="*/ 224624 w 344064"/>
                <a:gd name="connsiteY19" fmla="*/ 3580 h 4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4064" h="458752">
                  <a:moveTo>
                    <a:pt x="224624" y="3580"/>
                  </a:moveTo>
                  <a:cubicBezTo>
                    <a:pt x="263078" y="3580"/>
                    <a:pt x="300858" y="9652"/>
                    <a:pt x="336613" y="24494"/>
                  </a:cubicBezTo>
                  <a:cubicBezTo>
                    <a:pt x="342685" y="27192"/>
                    <a:pt x="344709" y="29891"/>
                    <a:pt x="344034" y="36637"/>
                  </a:cubicBezTo>
                  <a:cubicBezTo>
                    <a:pt x="341336" y="56876"/>
                    <a:pt x="339312" y="77115"/>
                    <a:pt x="337288" y="98029"/>
                  </a:cubicBezTo>
                  <a:cubicBezTo>
                    <a:pt x="336613" y="104101"/>
                    <a:pt x="335264" y="104101"/>
                    <a:pt x="329867" y="102751"/>
                  </a:cubicBezTo>
                  <a:cubicBezTo>
                    <a:pt x="299508" y="91957"/>
                    <a:pt x="268475" y="83187"/>
                    <a:pt x="236093" y="80488"/>
                  </a:cubicBezTo>
                  <a:cubicBezTo>
                    <a:pt x="194265" y="77115"/>
                    <a:pt x="155811" y="85886"/>
                    <a:pt x="126127" y="118268"/>
                  </a:cubicBezTo>
                  <a:cubicBezTo>
                    <a:pt x="105213" y="140531"/>
                    <a:pt x="95768" y="167517"/>
                    <a:pt x="91721" y="197201"/>
                  </a:cubicBezTo>
                  <a:cubicBezTo>
                    <a:pt x="86998" y="234980"/>
                    <a:pt x="88347" y="272085"/>
                    <a:pt x="103864" y="307166"/>
                  </a:cubicBezTo>
                  <a:cubicBezTo>
                    <a:pt x="124778" y="355066"/>
                    <a:pt x="163232" y="378678"/>
                    <a:pt x="215179" y="380027"/>
                  </a:cubicBezTo>
                  <a:cubicBezTo>
                    <a:pt x="254308" y="381376"/>
                    <a:pt x="290738" y="369908"/>
                    <a:pt x="327169" y="357089"/>
                  </a:cubicBezTo>
                  <a:cubicBezTo>
                    <a:pt x="335939" y="353716"/>
                    <a:pt x="336613" y="353716"/>
                    <a:pt x="337288" y="363161"/>
                  </a:cubicBezTo>
                  <a:cubicBezTo>
                    <a:pt x="339987" y="383400"/>
                    <a:pt x="342011" y="403639"/>
                    <a:pt x="344709" y="423879"/>
                  </a:cubicBezTo>
                  <a:cubicBezTo>
                    <a:pt x="345384" y="427252"/>
                    <a:pt x="345384" y="430625"/>
                    <a:pt x="340661" y="431974"/>
                  </a:cubicBezTo>
                  <a:cubicBezTo>
                    <a:pt x="269150" y="462333"/>
                    <a:pt x="194940" y="469079"/>
                    <a:pt x="122079" y="434673"/>
                  </a:cubicBezTo>
                  <a:cubicBezTo>
                    <a:pt x="60013" y="406338"/>
                    <a:pt x="24932" y="355066"/>
                    <a:pt x="10764" y="289626"/>
                  </a:cubicBezTo>
                  <a:cubicBezTo>
                    <a:pt x="-2729" y="228234"/>
                    <a:pt x="1994" y="168191"/>
                    <a:pt x="31678" y="112196"/>
                  </a:cubicBezTo>
                  <a:cubicBezTo>
                    <a:pt x="65410" y="49455"/>
                    <a:pt x="118706" y="15049"/>
                    <a:pt x="188868" y="5604"/>
                  </a:cubicBezTo>
                  <a:cubicBezTo>
                    <a:pt x="194940" y="4929"/>
                    <a:pt x="200337" y="4255"/>
                    <a:pt x="206409" y="4255"/>
                  </a:cubicBezTo>
                  <a:cubicBezTo>
                    <a:pt x="213155" y="3580"/>
                    <a:pt x="218552" y="3580"/>
                    <a:pt x="224624" y="3580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D57FF01-99AC-4D53-A4B8-595A97C51479}"/>
                </a:ext>
              </a:extLst>
            </p:cNvPr>
            <p:cNvSpPr/>
            <p:nvPr/>
          </p:nvSpPr>
          <p:spPr>
            <a:xfrm>
              <a:off x="2625536" y="1650108"/>
              <a:ext cx="174822" cy="157341"/>
            </a:xfrm>
            <a:custGeom>
              <a:avLst/>
              <a:gdLst>
                <a:gd name="connsiteX0" fmla="*/ 133785 w 134927"/>
                <a:gd name="connsiteY0" fmla="*/ 39495 h 121434"/>
                <a:gd name="connsiteX1" fmla="*/ 133785 w 134927"/>
                <a:gd name="connsiteY1" fmla="*/ 70528 h 121434"/>
                <a:gd name="connsiteX2" fmla="*/ 127713 w 134927"/>
                <a:gd name="connsiteY2" fmla="*/ 79298 h 121434"/>
                <a:gd name="connsiteX3" fmla="*/ 11001 w 134927"/>
                <a:gd name="connsiteY3" fmla="*/ 118427 h 121434"/>
                <a:gd name="connsiteX4" fmla="*/ 3580 w 134927"/>
                <a:gd name="connsiteY4" fmla="*/ 113705 h 121434"/>
                <a:gd name="connsiteX5" fmla="*/ 3580 w 134927"/>
                <a:gd name="connsiteY5" fmla="*/ 72552 h 121434"/>
                <a:gd name="connsiteX6" fmla="*/ 8977 w 134927"/>
                <a:gd name="connsiteY6" fmla="*/ 63782 h 121434"/>
                <a:gd name="connsiteX7" fmla="*/ 127038 w 134927"/>
                <a:gd name="connsiteY7" fmla="*/ 5088 h 121434"/>
                <a:gd name="connsiteX8" fmla="*/ 133785 w 134927"/>
                <a:gd name="connsiteY8" fmla="*/ 9136 h 121434"/>
                <a:gd name="connsiteX9" fmla="*/ 133785 w 134927"/>
                <a:gd name="connsiteY9" fmla="*/ 39495 h 121434"/>
                <a:gd name="connsiteX10" fmla="*/ 133785 w 134927"/>
                <a:gd name="connsiteY10" fmla="*/ 39495 h 12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27" h="121434">
                  <a:moveTo>
                    <a:pt x="133785" y="39495"/>
                  </a:moveTo>
                  <a:cubicBezTo>
                    <a:pt x="133785" y="49614"/>
                    <a:pt x="133785" y="59734"/>
                    <a:pt x="133785" y="70528"/>
                  </a:cubicBezTo>
                  <a:cubicBezTo>
                    <a:pt x="133785" y="75251"/>
                    <a:pt x="132435" y="77275"/>
                    <a:pt x="127713" y="79298"/>
                  </a:cubicBezTo>
                  <a:cubicBezTo>
                    <a:pt x="88584" y="92117"/>
                    <a:pt x="50130" y="104935"/>
                    <a:pt x="11001" y="118427"/>
                  </a:cubicBezTo>
                  <a:cubicBezTo>
                    <a:pt x="5604" y="120451"/>
                    <a:pt x="3580" y="119777"/>
                    <a:pt x="3580" y="113705"/>
                  </a:cubicBezTo>
                  <a:cubicBezTo>
                    <a:pt x="4255" y="100212"/>
                    <a:pt x="3580" y="86045"/>
                    <a:pt x="3580" y="72552"/>
                  </a:cubicBezTo>
                  <a:cubicBezTo>
                    <a:pt x="3580" y="67830"/>
                    <a:pt x="4929" y="65806"/>
                    <a:pt x="8977" y="63782"/>
                  </a:cubicBezTo>
                  <a:cubicBezTo>
                    <a:pt x="48106" y="44217"/>
                    <a:pt x="87909" y="24653"/>
                    <a:pt x="127038" y="5088"/>
                  </a:cubicBezTo>
                  <a:cubicBezTo>
                    <a:pt x="131761" y="2390"/>
                    <a:pt x="133785" y="3065"/>
                    <a:pt x="133785" y="9136"/>
                  </a:cubicBezTo>
                  <a:cubicBezTo>
                    <a:pt x="133785" y="17907"/>
                    <a:pt x="133785" y="28701"/>
                    <a:pt x="133785" y="39495"/>
                  </a:cubicBezTo>
                  <a:cubicBezTo>
                    <a:pt x="133785" y="39495"/>
                    <a:pt x="133785" y="39495"/>
                    <a:pt x="133785" y="39495"/>
                  </a:cubicBezTo>
                  <a:close/>
                </a:path>
              </a:pathLst>
            </a:custGeom>
            <a:grpFill/>
            <a:ln w="67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Freeform 9">
            <a:extLst>
              <a:ext uri="{FF2B5EF4-FFF2-40B4-BE49-F238E27FC236}">
                <a16:creationId xmlns:a16="http://schemas.microsoft.com/office/drawing/2014/main" id="{B4F14494-4F22-4F50-A429-2F02FF1302B4}"/>
              </a:ext>
            </a:extLst>
          </p:cNvPr>
          <p:cNvSpPr>
            <a:spLocks/>
          </p:cNvSpPr>
          <p:nvPr userDrawn="1"/>
        </p:nvSpPr>
        <p:spPr bwMode="auto">
          <a:xfrm>
            <a:off x="10916499" y="5696768"/>
            <a:ext cx="1016268" cy="959213"/>
          </a:xfrm>
          <a:custGeom>
            <a:avLst/>
            <a:gdLst>
              <a:gd name="T0" fmla="*/ 1761 w 1862"/>
              <a:gd name="T1" fmla="*/ 1038 h 1758"/>
              <a:gd name="T2" fmla="*/ 1255 w 1862"/>
              <a:gd name="T3" fmla="*/ 1529 h 1758"/>
              <a:gd name="T4" fmla="*/ 541 w 1862"/>
              <a:gd name="T5" fmla="*/ 1720 h 1758"/>
              <a:gd name="T6" fmla="*/ 72 w 1862"/>
              <a:gd name="T7" fmla="*/ 1260 h 1758"/>
              <a:gd name="T8" fmla="*/ 132 w 1862"/>
              <a:gd name="T9" fmla="*/ 498 h 1758"/>
              <a:gd name="T10" fmla="*/ 639 w 1862"/>
              <a:gd name="T11" fmla="*/ 59 h 1758"/>
              <a:gd name="T12" fmla="*/ 1307 w 1862"/>
              <a:gd name="T13" fmla="*/ 133 h 1758"/>
              <a:gd name="T14" fmla="*/ 1775 w 1862"/>
              <a:gd name="T15" fmla="*/ 539 h 1758"/>
              <a:gd name="T16" fmla="*/ 1761 w 1862"/>
              <a:gd name="T17" fmla="*/ 103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2" h="1758">
                <a:moveTo>
                  <a:pt x="1761" y="1038"/>
                </a:moveTo>
                <a:cubicBezTo>
                  <a:pt x="1661" y="1212"/>
                  <a:pt x="1477" y="1391"/>
                  <a:pt x="1255" y="1529"/>
                </a:cubicBezTo>
                <a:cubicBezTo>
                  <a:pt x="1034" y="1665"/>
                  <a:pt x="776" y="1758"/>
                  <a:pt x="541" y="1720"/>
                </a:cubicBezTo>
                <a:cubicBezTo>
                  <a:pt x="305" y="1681"/>
                  <a:pt x="143" y="1499"/>
                  <a:pt x="72" y="1260"/>
                </a:cubicBezTo>
                <a:cubicBezTo>
                  <a:pt x="0" y="1023"/>
                  <a:pt x="20" y="728"/>
                  <a:pt x="132" y="498"/>
                </a:cubicBezTo>
                <a:cubicBezTo>
                  <a:pt x="246" y="267"/>
                  <a:pt x="429" y="116"/>
                  <a:pt x="639" y="59"/>
                </a:cubicBezTo>
                <a:cubicBezTo>
                  <a:pt x="849" y="0"/>
                  <a:pt x="1085" y="34"/>
                  <a:pt x="1307" y="133"/>
                </a:cubicBezTo>
                <a:cubicBezTo>
                  <a:pt x="1528" y="238"/>
                  <a:pt x="1692" y="385"/>
                  <a:pt x="1775" y="539"/>
                </a:cubicBezTo>
                <a:cubicBezTo>
                  <a:pt x="1859" y="696"/>
                  <a:pt x="1862" y="859"/>
                  <a:pt x="1761" y="1038"/>
                </a:cubicBezTo>
                <a:close/>
              </a:path>
            </a:pathLst>
          </a:custGeom>
          <a:noFill/>
          <a:ln w="63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DCD2F-9E3F-4902-9421-08F040DB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119" y="6210110"/>
            <a:ext cx="573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1B657BA9-EC5E-40D7-BBDA-32C61981E3F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B9DCDF2-8DA5-4864-A5E3-DE96F8EF2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5" t="18688" r="8160" b="21287"/>
          <a:stretch/>
        </p:blipFill>
        <p:spPr>
          <a:xfrm>
            <a:off x="259233" y="5775113"/>
            <a:ext cx="2548645" cy="8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1" r:id="rId4"/>
    <p:sldLayoutId id="2147483683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fr-FR" sz="1800" b="1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fr-FR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fr-FR" sz="1200" b="1" kern="1200" dirty="0">
          <a:solidFill>
            <a:schemeClr val="accent4"/>
          </a:solidFill>
          <a:latin typeface="+mn-lt"/>
          <a:ea typeface="+mn-ea"/>
          <a:cs typeface="+mn-cs"/>
        </a:defRPr>
      </a:lvl3pPr>
      <a:lvl4pPr marL="268288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lang="fr-FR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3498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lang="fr-FR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>
          <p15:clr>
            <a:srgbClr val="A4A3A4"/>
          </p15:clr>
        </p15:guide>
        <p15:guide id="2" pos="51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scipline.fr/standard-poors-faire-de-la-pauvrete-un-standard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55A2C8-9662-40B5-9C7B-FCE1FF3A2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248" y="2498006"/>
            <a:ext cx="8462682" cy="2751522"/>
          </a:xfrm>
        </p:spPr>
        <p:txBody>
          <a:bodyPr/>
          <a:lstStyle/>
          <a:p>
            <a:br>
              <a:rPr lang="fr-FR" sz="2800" b="0" dirty="0">
                <a:solidFill>
                  <a:srgbClr val="31849B"/>
                </a:solidFill>
              </a:rPr>
            </a:br>
            <a:br>
              <a:rPr lang="fr-FR" sz="2800" b="0" dirty="0">
                <a:solidFill>
                  <a:srgbClr val="31849B"/>
                </a:solidFill>
              </a:rPr>
            </a:br>
            <a:r>
              <a:rPr lang="fr-FR" sz="2400" i="1" dirty="0">
                <a:solidFill>
                  <a:srgbClr val="31849B"/>
                </a:solidFill>
              </a:rPr>
              <a:t>L’OBSERVATOIRE DES VULNÉRABILITÉS </a:t>
            </a:r>
            <a:br>
              <a:rPr lang="fr-FR" sz="3200" i="1" dirty="0">
                <a:solidFill>
                  <a:srgbClr val="31849B"/>
                </a:solidFill>
              </a:rPr>
            </a:br>
            <a:br>
              <a:rPr lang="fr-FR" sz="2800" dirty="0">
                <a:solidFill>
                  <a:srgbClr val="31849B"/>
                </a:solidFill>
              </a:rPr>
            </a:br>
            <a:r>
              <a:rPr lang="fr-FR" sz="2800" dirty="0">
                <a:solidFill>
                  <a:srgbClr val="31849B"/>
                </a:solidFill>
              </a:rPr>
              <a:t>2021 : une société affaiblie </a:t>
            </a:r>
            <a:br>
              <a:rPr lang="fr-FR" sz="2800" dirty="0">
                <a:solidFill>
                  <a:srgbClr val="31849B"/>
                </a:solidFill>
              </a:rPr>
            </a:br>
            <a:r>
              <a:rPr lang="fr-FR" sz="2800" dirty="0">
                <a:solidFill>
                  <a:srgbClr val="31849B"/>
                </a:solidFill>
              </a:rPr>
              <a:t>par la crise sanitaire</a:t>
            </a:r>
            <a:br>
              <a:rPr lang="fr-FR" sz="2800" b="0" dirty="0">
                <a:solidFill>
                  <a:srgbClr val="4BACC6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Résultats issus de l’enquête CREDOC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sur les conditions de vie, mai 2021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E16FE46-6009-4F17-A32F-3F3829BF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73" y="5381374"/>
            <a:ext cx="9144000" cy="1655762"/>
          </a:xfrm>
        </p:spPr>
        <p:txBody>
          <a:bodyPr>
            <a:norm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Patricia Croutte, Sandra Hoibian, Solen </a:t>
            </a:r>
            <a:r>
              <a:rPr lang="fr-FR" sz="1200" dirty="0" err="1">
                <a:solidFill>
                  <a:schemeClr val="tx2"/>
                </a:solidFill>
              </a:rPr>
              <a:t>Berhuet</a:t>
            </a:r>
            <a:r>
              <a:rPr lang="fr-FR" sz="1200" dirty="0">
                <a:solidFill>
                  <a:schemeClr val="tx2"/>
                </a:solidFill>
              </a:rPr>
              <a:t>,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9446B61-268E-4CDB-8CDA-606A5632CE23}"/>
              </a:ext>
            </a:extLst>
          </p:cNvPr>
          <p:cNvGrpSpPr/>
          <p:nvPr/>
        </p:nvGrpSpPr>
        <p:grpSpPr>
          <a:xfrm>
            <a:off x="288744" y="5787126"/>
            <a:ext cx="1989068" cy="780352"/>
            <a:chOff x="1474127" y="4320880"/>
            <a:chExt cx="3139850" cy="127378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B5D888A-2529-4B03-8BEF-6D236E75AB14}"/>
                </a:ext>
              </a:extLst>
            </p:cNvPr>
            <p:cNvGrpSpPr/>
            <p:nvPr/>
          </p:nvGrpSpPr>
          <p:grpSpPr>
            <a:xfrm>
              <a:off x="1474127" y="4507100"/>
              <a:ext cx="3139850" cy="1087567"/>
              <a:chOff x="1474127" y="4507100"/>
              <a:chExt cx="3139850" cy="1087567"/>
            </a:xfrm>
          </p:grpSpPr>
          <p:sp>
            <p:nvSpPr>
              <p:cNvPr id="27" name="Forme libre : forme 2">
                <a:extLst>
                  <a:ext uri="{FF2B5EF4-FFF2-40B4-BE49-F238E27FC236}">
                    <a16:creationId xmlns:a16="http://schemas.microsoft.com/office/drawing/2014/main" id="{44B65563-536C-4CFD-BE7E-74DF6B7346DF}"/>
                  </a:ext>
                </a:extLst>
              </p:cNvPr>
              <p:cNvSpPr/>
              <p:nvPr/>
            </p:nvSpPr>
            <p:spPr>
              <a:xfrm>
                <a:off x="3544884" y="4510386"/>
                <a:ext cx="568173" cy="594396"/>
              </a:xfrm>
              <a:custGeom>
                <a:avLst/>
                <a:gdLst>
                  <a:gd name="connsiteX0" fmla="*/ 3749 w 438513"/>
                  <a:gd name="connsiteY0" fmla="*/ 229879 h 458752"/>
                  <a:gd name="connsiteX1" fmla="*/ 63117 w 438513"/>
                  <a:gd name="connsiteY1" fmla="*/ 67292 h 458752"/>
                  <a:gd name="connsiteX2" fmla="*/ 191298 w 438513"/>
                  <a:gd name="connsiteY2" fmla="*/ 5225 h 458752"/>
                  <a:gd name="connsiteX3" fmla="*/ 361980 w 438513"/>
                  <a:gd name="connsiteY3" fmla="*/ 55148 h 458752"/>
                  <a:gd name="connsiteX4" fmla="*/ 426746 w 438513"/>
                  <a:gd name="connsiteY4" fmla="*/ 164439 h 458752"/>
                  <a:gd name="connsiteX5" fmla="*/ 417301 w 438513"/>
                  <a:gd name="connsiteY5" fmla="*/ 328376 h 458752"/>
                  <a:gd name="connsiteX6" fmla="*/ 230426 w 438513"/>
                  <a:gd name="connsiteY6" fmla="*/ 457232 h 458752"/>
                  <a:gd name="connsiteX7" fmla="*/ 100896 w 438513"/>
                  <a:gd name="connsiteY7" fmla="*/ 424849 h 458752"/>
                  <a:gd name="connsiteX8" fmla="*/ 7796 w 438513"/>
                  <a:gd name="connsiteY8" fmla="*/ 277104 h 458752"/>
                  <a:gd name="connsiteX9" fmla="*/ 3749 w 438513"/>
                  <a:gd name="connsiteY9" fmla="*/ 229879 h 458752"/>
                  <a:gd name="connsiteX10" fmla="*/ 348488 w 438513"/>
                  <a:gd name="connsiteY10" fmla="*/ 230554 h 458752"/>
                  <a:gd name="connsiteX11" fmla="*/ 345115 w 438513"/>
                  <a:gd name="connsiteY11" fmla="*/ 193449 h 458752"/>
                  <a:gd name="connsiteX12" fmla="*/ 326899 w 438513"/>
                  <a:gd name="connsiteY12" fmla="*/ 140827 h 458752"/>
                  <a:gd name="connsiteX13" fmla="*/ 222331 w 438513"/>
                  <a:gd name="connsiteY13" fmla="*/ 80784 h 458752"/>
                  <a:gd name="connsiteX14" fmla="*/ 96848 w 438513"/>
                  <a:gd name="connsiteY14" fmla="*/ 172535 h 458752"/>
                  <a:gd name="connsiteX15" fmla="*/ 96174 w 438513"/>
                  <a:gd name="connsiteY15" fmla="*/ 286549 h 458752"/>
                  <a:gd name="connsiteX16" fmla="*/ 134628 w 438513"/>
                  <a:gd name="connsiteY16" fmla="*/ 351988 h 458752"/>
                  <a:gd name="connsiteX17" fmla="*/ 239871 w 438513"/>
                  <a:gd name="connsiteY17" fmla="*/ 379648 h 458752"/>
                  <a:gd name="connsiteX18" fmla="*/ 326899 w 438513"/>
                  <a:gd name="connsiteY18" fmla="*/ 320955 h 458752"/>
                  <a:gd name="connsiteX19" fmla="*/ 348488 w 438513"/>
                  <a:gd name="connsiteY19" fmla="*/ 230554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8513" h="458752">
                    <a:moveTo>
                      <a:pt x="3749" y="229879"/>
                    </a:moveTo>
                    <a:cubicBezTo>
                      <a:pt x="3749" y="168487"/>
                      <a:pt x="19940" y="113167"/>
                      <a:pt x="63117" y="67292"/>
                    </a:cubicBezTo>
                    <a:cubicBezTo>
                      <a:pt x="97523" y="30187"/>
                      <a:pt x="141374" y="10622"/>
                      <a:pt x="191298" y="5225"/>
                    </a:cubicBezTo>
                    <a:cubicBezTo>
                      <a:pt x="254713" y="-1521"/>
                      <a:pt x="312732" y="11971"/>
                      <a:pt x="361980" y="55148"/>
                    </a:cubicBezTo>
                    <a:cubicBezTo>
                      <a:pt x="395712" y="84158"/>
                      <a:pt x="416626" y="121937"/>
                      <a:pt x="426746" y="164439"/>
                    </a:cubicBezTo>
                    <a:cubicBezTo>
                      <a:pt x="439564" y="219760"/>
                      <a:pt x="438214" y="274405"/>
                      <a:pt x="417301" y="328376"/>
                    </a:cubicBezTo>
                    <a:cubicBezTo>
                      <a:pt x="386942" y="405959"/>
                      <a:pt x="313407" y="455208"/>
                      <a:pt x="230426" y="457232"/>
                    </a:cubicBezTo>
                    <a:cubicBezTo>
                      <a:pt x="183876" y="458581"/>
                      <a:pt x="140025" y="450485"/>
                      <a:pt x="100896" y="424849"/>
                    </a:cubicBezTo>
                    <a:cubicBezTo>
                      <a:pt x="46925" y="390443"/>
                      <a:pt x="18591" y="339170"/>
                      <a:pt x="7796" y="277104"/>
                    </a:cubicBezTo>
                    <a:cubicBezTo>
                      <a:pt x="4423" y="261587"/>
                      <a:pt x="3074" y="246070"/>
                      <a:pt x="3749" y="229879"/>
                    </a:cubicBezTo>
                    <a:close/>
                    <a:moveTo>
                      <a:pt x="348488" y="230554"/>
                    </a:moveTo>
                    <a:cubicBezTo>
                      <a:pt x="348488" y="218410"/>
                      <a:pt x="347138" y="205592"/>
                      <a:pt x="345115" y="193449"/>
                    </a:cubicBezTo>
                    <a:cubicBezTo>
                      <a:pt x="341741" y="175234"/>
                      <a:pt x="336344" y="157018"/>
                      <a:pt x="326899" y="140827"/>
                    </a:cubicBezTo>
                    <a:cubicBezTo>
                      <a:pt x="303962" y="99674"/>
                      <a:pt x="268206" y="81459"/>
                      <a:pt x="222331" y="80784"/>
                    </a:cubicBezTo>
                    <a:cubicBezTo>
                      <a:pt x="159590" y="79435"/>
                      <a:pt x="113714" y="112492"/>
                      <a:pt x="96848" y="172535"/>
                    </a:cubicBezTo>
                    <a:cubicBezTo>
                      <a:pt x="86054" y="210315"/>
                      <a:pt x="86054" y="248769"/>
                      <a:pt x="96174" y="286549"/>
                    </a:cubicBezTo>
                    <a:cubicBezTo>
                      <a:pt x="102920" y="311510"/>
                      <a:pt x="115064" y="334448"/>
                      <a:pt x="134628" y="351988"/>
                    </a:cubicBezTo>
                    <a:cubicBezTo>
                      <a:pt x="164987" y="378974"/>
                      <a:pt x="201417" y="384371"/>
                      <a:pt x="239871" y="379648"/>
                    </a:cubicBezTo>
                    <a:cubicBezTo>
                      <a:pt x="278326" y="374926"/>
                      <a:pt x="308010" y="354687"/>
                      <a:pt x="326899" y="320955"/>
                    </a:cubicBezTo>
                    <a:cubicBezTo>
                      <a:pt x="343765" y="292620"/>
                      <a:pt x="348488" y="262262"/>
                      <a:pt x="348488" y="230554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 : forme 4">
                <a:extLst>
                  <a:ext uri="{FF2B5EF4-FFF2-40B4-BE49-F238E27FC236}">
                    <a16:creationId xmlns:a16="http://schemas.microsoft.com/office/drawing/2014/main" id="{977C9DD0-A7DB-4D30-BC11-F6719ED24D95}"/>
                  </a:ext>
                </a:extLst>
              </p:cNvPr>
              <p:cNvSpPr/>
              <p:nvPr/>
            </p:nvSpPr>
            <p:spPr>
              <a:xfrm>
                <a:off x="2984797" y="4524755"/>
                <a:ext cx="498244" cy="568173"/>
              </a:xfrm>
              <a:custGeom>
                <a:avLst/>
                <a:gdLst>
                  <a:gd name="connsiteX0" fmla="*/ 3580 w 384542"/>
                  <a:gd name="connsiteY0" fmla="*/ 222162 h 438513"/>
                  <a:gd name="connsiteX1" fmla="*/ 3580 w 384542"/>
                  <a:gd name="connsiteY1" fmla="*/ 11676 h 438513"/>
                  <a:gd name="connsiteX2" fmla="*/ 12350 w 384542"/>
                  <a:gd name="connsiteY2" fmla="*/ 3580 h 438513"/>
                  <a:gd name="connsiteX3" fmla="*/ 176287 w 384542"/>
                  <a:gd name="connsiteY3" fmla="*/ 3580 h 438513"/>
                  <a:gd name="connsiteX4" fmla="*/ 384749 w 384542"/>
                  <a:gd name="connsiteY4" fmla="*/ 207320 h 438513"/>
                  <a:gd name="connsiteX5" fmla="*/ 364510 w 384542"/>
                  <a:gd name="connsiteY5" fmla="*/ 324032 h 438513"/>
                  <a:gd name="connsiteX6" fmla="*/ 212042 w 384542"/>
                  <a:gd name="connsiteY6" fmla="*/ 437371 h 438513"/>
                  <a:gd name="connsiteX7" fmla="*/ 170890 w 384542"/>
                  <a:gd name="connsiteY7" fmla="*/ 440744 h 438513"/>
                  <a:gd name="connsiteX8" fmla="*/ 13699 w 384542"/>
                  <a:gd name="connsiteY8" fmla="*/ 441419 h 438513"/>
                  <a:gd name="connsiteX9" fmla="*/ 4929 w 384542"/>
                  <a:gd name="connsiteY9" fmla="*/ 432649 h 438513"/>
                  <a:gd name="connsiteX10" fmla="*/ 4929 w 384542"/>
                  <a:gd name="connsiteY10" fmla="*/ 222162 h 438513"/>
                  <a:gd name="connsiteX11" fmla="*/ 3580 w 384542"/>
                  <a:gd name="connsiteY11" fmla="*/ 222162 h 438513"/>
                  <a:gd name="connsiteX12" fmla="*/ 135809 w 384542"/>
                  <a:gd name="connsiteY12" fmla="*/ 79814 h 438513"/>
                  <a:gd name="connsiteX13" fmla="*/ 91283 w 384542"/>
                  <a:gd name="connsiteY13" fmla="*/ 79814 h 438513"/>
                  <a:gd name="connsiteX14" fmla="*/ 83187 w 384542"/>
                  <a:gd name="connsiteY14" fmla="*/ 87909 h 438513"/>
                  <a:gd name="connsiteX15" fmla="*/ 84536 w 384542"/>
                  <a:gd name="connsiteY15" fmla="*/ 355740 h 438513"/>
                  <a:gd name="connsiteX16" fmla="*/ 84536 w 384542"/>
                  <a:gd name="connsiteY16" fmla="*/ 359788 h 438513"/>
                  <a:gd name="connsiteX17" fmla="*/ 89259 w 384542"/>
                  <a:gd name="connsiteY17" fmla="*/ 364510 h 438513"/>
                  <a:gd name="connsiteX18" fmla="*/ 191803 w 384542"/>
                  <a:gd name="connsiteY18" fmla="*/ 362487 h 438513"/>
                  <a:gd name="connsiteX19" fmla="*/ 286927 w 384542"/>
                  <a:gd name="connsiteY19" fmla="*/ 289626 h 438513"/>
                  <a:gd name="connsiteX20" fmla="*/ 286252 w 384542"/>
                  <a:gd name="connsiteY20" fmla="*/ 153349 h 438513"/>
                  <a:gd name="connsiteX21" fmla="*/ 199899 w 384542"/>
                  <a:gd name="connsiteY21" fmla="*/ 82512 h 438513"/>
                  <a:gd name="connsiteX22" fmla="*/ 135809 w 384542"/>
                  <a:gd name="connsiteY22" fmla="*/ 79814 h 4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4542" h="438513">
                    <a:moveTo>
                      <a:pt x="3580" y="222162"/>
                    </a:moveTo>
                    <a:cubicBezTo>
                      <a:pt x="3580" y="152000"/>
                      <a:pt x="3580" y="81838"/>
                      <a:pt x="3580" y="11676"/>
                    </a:cubicBezTo>
                    <a:cubicBezTo>
                      <a:pt x="3580" y="4929"/>
                      <a:pt x="5604" y="3580"/>
                      <a:pt x="12350" y="3580"/>
                    </a:cubicBezTo>
                    <a:cubicBezTo>
                      <a:pt x="66996" y="3580"/>
                      <a:pt x="121641" y="3580"/>
                      <a:pt x="176287" y="3580"/>
                    </a:cubicBezTo>
                    <a:cubicBezTo>
                      <a:pt x="294348" y="3580"/>
                      <a:pt x="381376" y="89259"/>
                      <a:pt x="384749" y="207320"/>
                    </a:cubicBezTo>
                    <a:cubicBezTo>
                      <a:pt x="386099" y="247798"/>
                      <a:pt x="382051" y="286927"/>
                      <a:pt x="364510" y="324032"/>
                    </a:cubicBezTo>
                    <a:cubicBezTo>
                      <a:pt x="334152" y="389472"/>
                      <a:pt x="281530" y="424553"/>
                      <a:pt x="212042" y="437371"/>
                    </a:cubicBezTo>
                    <a:cubicBezTo>
                      <a:pt x="198550" y="440070"/>
                      <a:pt x="185057" y="440744"/>
                      <a:pt x="170890" y="440744"/>
                    </a:cubicBezTo>
                    <a:cubicBezTo>
                      <a:pt x="118268" y="440744"/>
                      <a:pt x="66321" y="440744"/>
                      <a:pt x="13699" y="441419"/>
                    </a:cubicBezTo>
                    <a:cubicBezTo>
                      <a:pt x="6953" y="441419"/>
                      <a:pt x="4929" y="440070"/>
                      <a:pt x="4929" y="432649"/>
                    </a:cubicBezTo>
                    <a:cubicBezTo>
                      <a:pt x="4929" y="362487"/>
                      <a:pt x="4929" y="292324"/>
                      <a:pt x="4929" y="222162"/>
                    </a:cubicBezTo>
                    <a:cubicBezTo>
                      <a:pt x="4929" y="222162"/>
                      <a:pt x="4254" y="222162"/>
                      <a:pt x="3580" y="222162"/>
                    </a:cubicBezTo>
                    <a:close/>
                    <a:moveTo>
                      <a:pt x="135809" y="79814"/>
                    </a:moveTo>
                    <a:cubicBezTo>
                      <a:pt x="120967" y="79814"/>
                      <a:pt x="106125" y="80488"/>
                      <a:pt x="91283" y="79814"/>
                    </a:cubicBezTo>
                    <a:cubicBezTo>
                      <a:pt x="84536" y="79814"/>
                      <a:pt x="82512" y="81163"/>
                      <a:pt x="83187" y="87909"/>
                    </a:cubicBezTo>
                    <a:cubicBezTo>
                      <a:pt x="83862" y="176962"/>
                      <a:pt x="83862" y="266688"/>
                      <a:pt x="84536" y="355740"/>
                    </a:cubicBezTo>
                    <a:cubicBezTo>
                      <a:pt x="84536" y="357089"/>
                      <a:pt x="84536" y="358439"/>
                      <a:pt x="84536" y="359788"/>
                    </a:cubicBezTo>
                    <a:cubicBezTo>
                      <a:pt x="84536" y="363161"/>
                      <a:pt x="85885" y="364510"/>
                      <a:pt x="89259" y="364510"/>
                    </a:cubicBezTo>
                    <a:cubicBezTo>
                      <a:pt x="123665" y="363836"/>
                      <a:pt x="158072" y="366534"/>
                      <a:pt x="191803" y="362487"/>
                    </a:cubicBezTo>
                    <a:cubicBezTo>
                      <a:pt x="237679" y="357089"/>
                      <a:pt x="270736" y="333477"/>
                      <a:pt x="286927" y="289626"/>
                    </a:cubicBezTo>
                    <a:cubicBezTo>
                      <a:pt x="303793" y="244425"/>
                      <a:pt x="303118" y="198550"/>
                      <a:pt x="286252" y="153349"/>
                    </a:cubicBezTo>
                    <a:cubicBezTo>
                      <a:pt x="271410" y="113546"/>
                      <a:pt x="241727" y="89933"/>
                      <a:pt x="199899" y="82512"/>
                    </a:cubicBezTo>
                    <a:cubicBezTo>
                      <a:pt x="178985" y="78465"/>
                      <a:pt x="157397" y="79814"/>
                      <a:pt x="135809" y="79814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 : forme 15">
                <a:extLst>
                  <a:ext uri="{FF2B5EF4-FFF2-40B4-BE49-F238E27FC236}">
                    <a16:creationId xmlns:a16="http://schemas.microsoft.com/office/drawing/2014/main" id="{676EE8D3-169D-405D-8261-2EBF4A8433C8}"/>
                  </a:ext>
                </a:extLst>
              </p:cNvPr>
              <p:cNvSpPr/>
              <p:nvPr/>
            </p:nvSpPr>
            <p:spPr>
              <a:xfrm>
                <a:off x="4168181" y="4507100"/>
                <a:ext cx="445796" cy="594396"/>
              </a:xfrm>
              <a:custGeom>
                <a:avLst/>
                <a:gdLst>
                  <a:gd name="connsiteX0" fmla="*/ 239153 w 344064"/>
                  <a:gd name="connsiteY0" fmla="*/ 457743 h 458752"/>
                  <a:gd name="connsiteX1" fmla="*/ 73867 w 344064"/>
                  <a:gd name="connsiteY1" fmla="*/ 404447 h 458752"/>
                  <a:gd name="connsiteX2" fmla="*/ 8428 w 344064"/>
                  <a:gd name="connsiteY2" fmla="*/ 282338 h 458752"/>
                  <a:gd name="connsiteX3" fmla="*/ 27317 w 344064"/>
                  <a:gd name="connsiteY3" fmla="*/ 121774 h 458752"/>
                  <a:gd name="connsiteX4" fmla="*/ 191254 w 344064"/>
                  <a:gd name="connsiteY4" fmla="*/ 5737 h 458752"/>
                  <a:gd name="connsiteX5" fmla="*/ 337650 w 344064"/>
                  <a:gd name="connsiteY5" fmla="*/ 25976 h 458752"/>
                  <a:gd name="connsiteX6" fmla="*/ 343722 w 344064"/>
                  <a:gd name="connsiteY6" fmla="*/ 36770 h 458752"/>
                  <a:gd name="connsiteX7" fmla="*/ 336301 w 344064"/>
                  <a:gd name="connsiteY7" fmla="*/ 99511 h 458752"/>
                  <a:gd name="connsiteX8" fmla="*/ 329554 w 344064"/>
                  <a:gd name="connsiteY8" fmla="*/ 103559 h 458752"/>
                  <a:gd name="connsiteX9" fmla="*/ 236455 w 344064"/>
                  <a:gd name="connsiteY9" fmla="*/ 81296 h 458752"/>
                  <a:gd name="connsiteX10" fmla="*/ 94106 w 344064"/>
                  <a:gd name="connsiteY10" fmla="*/ 185865 h 458752"/>
                  <a:gd name="connsiteX11" fmla="*/ 104226 w 344064"/>
                  <a:gd name="connsiteY11" fmla="*/ 307974 h 458752"/>
                  <a:gd name="connsiteX12" fmla="*/ 214866 w 344064"/>
                  <a:gd name="connsiteY12" fmla="*/ 380835 h 458752"/>
                  <a:gd name="connsiteX13" fmla="*/ 328880 w 344064"/>
                  <a:gd name="connsiteY13" fmla="*/ 357897 h 458752"/>
                  <a:gd name="connsiteX14" fmla="*/ 337650 w 344064"/>
                  <a:gd name="connsiteY14" fmla="*/ 363294 h 458752"/>
                  <a:gd name="connsiteX15" fmla="*/ 345071 w 344064"/>
                  <a:gd name="connsiteY15" fmla="*/ 424012 h 458752"/>
                  <a:gd name="connsiteX16" fmla="*/ 338999 w 344064"/>
                  <a:gd name="connsiteY16" fmla="*/ 434806 h 458752"/>
                  <a:gd name="connsiteX17" fmla="*/ 239153 w 344064"/>
                  <a:gd name="connsiteY17" fmla="*/ 457743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064" h="458752">
                    <a:moveTo>
                      <a:pt x="239153" y="457743"/>
                    </a:moveTo>
                    <a:cubicBezTo>
                      <a:pt x="166292" y="458418"/>
                      <a:pt x="115695" y="442901"/>
                      <a:pt x="73867" y="404447"/>
                    </a:cubicBezTo>
                    <a:cubicBezTo>
                      <a:pt x="37437" y="371390"/>
                      <a:pt x="16523" y="330237"/>
                      <a:pt x="8428" y="282338"/>
                    </a:cubicBezTo>
                    <a:cubicBezTo>
                      <a:pt x="-1017" y="227018"/>
                      <a:pt x="2356" y="173047"/>
                      <a:pt x="27317" y="121774"/>
                    </a:cubicBezTo>
                    <a:cubicBezTo>
                      <a:pt x="60375" y="52962"/>
                      <a:pt x="116369" y="15182"/>
                      <a:pt x="191254" y="5737"/>
                    </a:cubicBezTo>
                    <a:cubicBezTo>
                      <a:pt x="241852" y="-335"/>
                      <a:pt x="290426" y="6412"/>
                      <a:pt x="337650" y="25976"/>
                    </a:cubicBezTo>
                    <a:cubicBezTo>
                      <a:pt x="343047" y="28000"/>
                      <a:pt x="344396" y="30699"/>
                      <a:pt x="343722" y="36770"/>
                    </a:cubicBezTo>
                    <a:cubicBezTo>
                      <a:pt x="341023" y="57684"/>
                      <a:pt x="338325" y="78598"/>
                      <a:pt x="336301" y="99511"/>
                    </a:cubicBezTo>
                    <a:cubicBezTo>
                      <a:pt x="335626" y="104909"/>
                      <a:pt x="334277" y="105583"/>
                      <a:pt x="329554" y="103559"/>
                    </a:cubicBezTo>
                    <a:cubicBezTo>
                      <a:pt x="299196" y="93440"/>
                      <a:pt x="268162" y="84669"/>
                      <a:pt x="236455" y="81296"/>
                    </a:cubicBezTo>
                    <a:cubicBezTo>
                      <a:pt x="162245" y="73875"/>
                      <a:pt x="108948" y="113004"/>
                      <a:pt x="94106" y="185865"/>
                    </a:cubicBezTo>
                    <a:cubicBezTo>
                      <a:pt x="86011" y="227692"/>
                      <a:pt x="87360" y="268845"/>
                      <a:pt x="104226" y="307974"/>
                    </a:cubicBezTo>
                    <a:cubicBezTo>
                      <a:pt x="125140" y="355873"/>
                      <a:pt x="163594" y="378811"/>
                      <a:pt x="214866" y="380835"/>
                    </a:cubicBezTo>
                    <a:cubicBezTo>
                      <a:pt x="254670" y="382184"/>
                      <a:pt x="291775" y="370715"/>
                      <a:pt x="328880" y="357897"/>
                    </a:cubicBezTo>
                    <a:cubicBezTo>
                      <a:pt x="335626" y="355199"/>
                      <a:pt x="336975" y="356548"/>
                      <a:pt x="337650" y="363294"/>
                    </a:cubicBezTo>
                    <a:cubicBezTo>
                      <a:pt x="339674" y="383533"/>
                      <a:pt x="342372" y="403773"/>
                      <a:pt x="345071" y="424012"/>
                    </a:cubicBezTo>
                    <a:cubicBezTo>
                      <a:pt x="345746" y="430083"/>
                      <a:pt x="343722" y="432107"/>
                      <a:pt x="338999" y="434806"/>
                    </a:cubicBezTo>
                    <a:cubicBezTo>
                      <a:pt x="301894" y="451672"/>
                      <a:pt x="262765" y="457743"/>
                      <a:pt x="239153" y="457743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 : forme 16">
                <a:extLst>
                  <a:ext uri="{FF2B5EF4-FFF2-40B4-BE49-F238E27FC236}">
                    <a16:creationId xmlns:a16="http://schemas.microsoft.com/office/drawing/2014/main" id="{C0CD5529-1F1E-45A8-9F00-CD01D7D02D0B}"/>
                  </a:ext>
                </a:extLst>
              </p:cNvPr>
              <p:cNvSpPr/>
              <p:nvPr/>
            </p:nvSpPr>
            <p:spPr>
              <a:xfrm>
                <a:off x="1479883" y="4520385"/>
                <a:ext cx="445796" cy="594396"/>
              </a:xfrm>
              <a:custGeom>
                <a:avLst/>
                <a:gdLst>
                  <a:gd name="connsiteX0" fmla="*/ 224624 w 344064"/>
                  <a:gd name="connsiteY0" fmla="*/ 3580 h 458752"/>
                  <a:gd name="connsiteX1" fmla="*/ 336613 w 344064"/>
                  <a:gd name="connsiteY1" fmla="*/ 24494 h 458752"/>
                  <a:gd name="connsiteX2" fmla="*/ 344034 w 344064"/>
                  <a:gd name="connsiteY2" fmla="*/ 36637 h 458752"/>
                  <a:gd name="connsiteX3" fmla="*/ 337288 w 344064"/>
                  <a:gd name="connsiteY3" fmla="*/ 98029 h 458752"/>
                  <a:gd name="connsiteX4" fmla="*/ 329867 w 344064"/>
                  <a:gd name="connsiteY4" fmla="*/ 102751 h 458752"/>
                  <a:gd name="connsiteX5" fmla="*/ 236093 w 344064"/>
                  <a:gd name="connsiteY5" fmla="*/ 80488 h 458752"/>
                  <a:gd name="connsiteX6" fmla="*/ 126127 w 344064"/>
                  <a:gd name="connsiteY6" fmla="*/ 118268 h 458752"/>
                  <a:gd name="connsiteX7" fmla="*/ 91721 w 344064"/>
                  <a:gd name="connsiteY7" fmla="*/ 197201 h 458752"/>
                  <a:gd name="connsiteX8" fmla="*/ 103864 w 344064"/>
                  <a:gd name="connsiteY8" fmla="*/ 307166 h 458752"/>
                  <a:gd name="connsiteX9" fmla="*/ 215179 w 344064"/>
                  <a:gd name="connsiteY9" fmla="*/ 380027 h 458752"/>
                  <a:gd name="connsiteX10" fmla="*/ 327169 w 344064"/>
                  <a:gd name="connsiteY10" fmla="*/ 357089 h 458752"/>
                  <a:gd name="connsiteX11" fmla="*/ 337288 w 344064"/>
                  <a:gd name="connsiteY11" fmla="*/ 363161 h 458752"/>
                  <a:gd name="connsiteX12" fmla="*/ 344709 w 344064"/>
                  <a:gd name="connsiteY12" fmla="*/ 423879 h 458752"/>
                  <a:gd name="connsiteX13" fmla="*/ 340661 w 344064"/>
                  <a:gd name="connsiteY13" fmla="*/ 431974 h 458752"/>
                  <a:gd name="connsiteX14" fmla="*/ 122079 w 344064"/>
                  <a:gd name="connsiteY14" fmla="*/ 434673 h 458752"/>
                  <a:gd name="connsiteX15" fmla="*/ 10764 w 344064"/>
                  <a:gd name="connsiteY15" fmla="*/ 289626 h 458752"/>
                  <a:gd name="connsiteX16" fmla="*/ 31678 w 344064"/>
                  <a:gd name="connsiteY16" fmla="*/ 112196 h 458752"/>
                  <a:gd name="connsiteX17" fmla="*/ 188868 w 344064"/>
                  <a:gd name="connsiteY17" fmla="*/ 5604 h 458752"/>
                  <a:gd name="connsiteX18" fmla="*/ 206409 w 344064"/>
                  <a:gd name="connsiteY18" fmla="*/ 4255 h 458752"/>
                  <a:gd name="connsiteX19" fmla="*/ 224624 w 344064"/>
                  <a:gd name="connsiteY19" fmla="*/ 3580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4064" h="458752">
                    <a:moveTo>
                      <a:pt x="224624" y="3580"/>
                    </a:moveTo>
                    <a:cubicBezTo>
                      <a:pt x="263078" y="3580"/>
                      <a:pt x="300858" y="9652"/>
                      <a:pt x="336613" y="24494"/>
                    </a:cubicBezTo>
                    <a:cubicBezTo>
                      <a:pt x="342685" y="27192"/>
                      <a:pt x="344709" y="29891"/>
                      <a:pt x="344034" y="36637"/>
                    </a:cubicBezTo>
                    <a:cubicBezTo>
                      <a:pt x="341336" y="56876"/>
                      <a:pt x="339312" y="77115"/>
                      <a:pt x="337288" y="98029"/>
                    </a:cubicBezTo>
                    <a:cubicBezTo>
                      <a:pt x="336613" y="104101"/>
                      <a:pt x="335264" y="104101"/>
                      <a:pt x="329867" y="102751"/>
                    </a:cubicBezTo>
                    <a:cubicBezTo>
                      <a:pt x="299508" y="91957"/>
                      <a:pt x="268475" y="83187"/>
                      <a:pt x="236093" y="80488"/>
                    </a:cubicBezTo>
                    <a:cubicBezTo>
                      <a:pt x="194265" y="77115"/>
                      <a:pt x="155811" y="85886"/>
                      <a:pt x="126127" y="118268"/>
                    </a:cubicBezTo>
                    <a:cubicBezTo>
                      <a:pt x="105213" y="140531"/>
                      <a:pt x="95768" y="167517"/>
                      <a:pt x="91721" y="197201"/>
                    </a:cubicBezTo>
                    <a:cubicBezTo>
                      <a:pt x="86998" y="234980"/>
                      <a:pt x="88347" y="272085"/>
                      <a:pt x="103864" y="307166"/>
                    </a:cubicBezTo>
                    <a:cubicBezTo>
                      <a:pt x="124778" y="355066"/>
                      <a:pt x="163232" y="378678"/>
                      <a:pt x="215179" y="380027"/>
                    </a:cubicBezTo>
                    <a:cubicBezTo>
                      <a:pt x="254308" y="381376"/>
                      <a:pt x="290738" y="369908"/>
                      <a:pt x="327169" y="357089"/>
                    </a:cubicBezTo>
                    <a:cubicBezTo>
                      <a:pt x="335939" y="353716"/>
                      <a:pt x="336613" y="353716"/>
                      <a:pt x="337288" y="363161"/>
                    </a:cubicBezTo>
                    <a:cubicBezTo>
                      <a:pt x="339987" y="383400"/>
                      <a:pt x="342011" y="403639"/>
                      <a:pt x="344709" y="423879"/>
                    </a:cubicBezTo>
                    <a:cubicBezTo>
                      <a:pt x="345384" y="427252"/>
                      <a:pt x="345384" y="430625"/>
                      <a:pt x="340661" y="431974"/>
                    </a:cubicBezTo>
                    <a:cubicBezTo>
                      <a:pt x="269150" y="462333"/>
                      <a:pt x="194940" y="469079"/>
                      <a:pt x="122079" y="434673"/>
                    </a:cubicBezTo>
                    <a:cubicBezTo>
                      <a:pt x="60013" y="406338"/>
                      <a:pt x="24932" y="355066"/>
                      <a:pt x="10764" y="289626"/>
                    </a:cubicBezTo>
                    <a:cubicBezTo>
                      <a:pt x="-2729" y="228234"/>
                      <a:pt x="1994" y="168191"/>
                      <a:pt x="31678" y="112196"/>
                    </a:cubicBezTo>
                    <a:cubicBezTo>
                      <a:pt x="65410" y="49455"/>
                      <a:pt x="118706" y="15049"/>
                      <a:pt x="188868" y="5604"/>
                    </a:cubicBezTo>
                    <a:cubicBezTo>
                      <a:pt x="194940" y="4929"/>
                      <a:pt x="200337" y="4255"/>
                      <a:pt x="206409" y="4255"/>
                    </a:cubicBezTo>
                    <a:cubicBezTo>
                      <a:pt x="213155" y="3580"/>
                      <a:pt x="218552" y="3580"/>
                      <a:pt x="224624" y="3580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 : forme 18">
                <a:extLst>
                  <a:ext uri="{FF2B5EF4-FFF2-40B4-BE49-F238E27FC236}">
                    <a16:creationId xmlns:a16="http://schemas.microsoft.com/office/drawing/2014/main" id="{BCC86AA1-82C1-4A17-A463-2CFD2BFBC8FB}"/>
                  </a:ext>
                </a:extLst>
              </p:cNvPr>
              <p:cNvSpPr/>
              <p:nvPr/>
            </p:nvSpPr>
            <p:spPr>
              <a:xfrm>
                <a:off x="3802309" y="5462997"/>
                <a:ext cx="96152" cy="122375"/>
              </a:xfrm>
              <a:custGeom>
                <a:avLst/>
                <a:gdLst>
                  <a:gd name="connsiteX0" fmla="*/ 73573 w 74209"/>
                  <a:gd name="connsiteY0" fmla="*/ 47859 h 94449"/>
                  <a:gd name="connsiteX1" fmla="*/ 73573 w 74209"/>
                  <a:gd name="connsiteY1" fmla="*/ 82940 h 94449"/>
                  <a:gd name="connsiteX2" fmla="*/ 71549 w 74209"/>
                  <a:gd name="connsiteY2" fmla="*/ 91036 h 94449"/>
                  <a:gd name="connsiteX3" fmla="*/ 58057 w 74209"/>
                  <a:gd name="connsiteY3" fmla="*/ 86988 h 94449"/>
                  <a:gd name="connsiteX4" fmla="*/ 37143 w 74209"/>
                  <a:gd name="connsiteY4" fmla="*/ 55280 h 94449"/>
                  <a:gd name="connsiteX5" fmla="*/ 23650 w 74209"/>
                  <a:gd name="connsiteY5" fmla="*/ 35041 h 94449"/>
                  <a:gd name="connsiteX6" fmla="*/ 20277 w 74209"/>
                  <a:gd name="connsiteY6" fmla="*/ 32342 h 94449"/>
                  <a:gd name="connsiteX7" fmla="*/ 19603 w 74209"/>
                  <a:gd name="connsiteY7" fmla="*/ 36390 h 94449"/>
                  <a:gd name="connsiteX8" fmla="*/ 19603 w 74209"/>
                  <a:gd name="connsiteY8" fmla="*/ 85638 h 94449"/>
                  <a:gd name="connsiteX9" fmla="*/ 11507 w 74209"/>
                  <a:gd name="connsiteY9" fmla="*/ 91710 h 94449"/>
                  <a:gd name="connsiteX10" fmla="*/ 4086 w 74209"/>
                  <a:gd name="connsiteY10" fmla="*/ 85638 h 94449"/>
                  <a:gd name="connsiteX11" fmla="*/ 4086 w 74209"/>
                  <a:gd name="connsiteY11" fmla="*/ 12778 h 94449"/>
                  <a:gd name="connsiteX12" fmla="*/ 6110 w 74209"/>
                  <a:gd name="connsiteY12" fmla="*/ 4682 h 94449"/>
                  <a:gd name="connsiteX13" fmla="*/ 21626 w 74209"/>
                  <a:gd name="connsiteY13" fmla="*/ 8055 h 94449"/>
                  <a:gd name="connsiteX14" fmla="*/ 52660 w 74209"/>
                  <a:gd name="connsiteY14" fmla="*/ 55280 h 94449"/>
                  <a:gd name="connsiteX15" fmla="*/ 56708 w 74209"/>
                  <a:gd name="connsiteY15" fmla="*/ 59328 h 94449"/>
                  <a:gd name="connsiteX16" fmla="*/ 58057 w 74209"/>
                  <a:gd name="connsiteY16" fmla="*/ 53931 h 94449"/>
                  <a:gd name="connsiteX17" fmla="*/ 58057 w 74209"/>
                  <a:gd name="connsiteY17" fmla="*/ 10079 h 94449"/>
                  <a:gd name="connsiteX18" fmla="*/ 66152 w 74209"/>
                  <a:gd name="connsiteY18" fmla="*/ 4007 h 94449"/>
                  <a:gd name="connsiteX19" fmla="*/ 73573 w 74209"/>
                  <a:gd name="connsiteY19" fmla="*/ 10079 h 94449"/>
                  <a:gd name="connsiteX20" fmla="*/ 73573 w 74209"/>
                  <a:gd name="connsiteY20" fmla="*/ 47859 h 94449"/>
                  <a:gd name="connsiteX21" fmla="*/ 73573 w 74209"/>
                  <a:gd name="connsiteY21" fmla="*/ 4785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73573" y="47859"/>
                    </a:moveTo>
                    <a:cubicBezTo>
                      <a:pt x="73573" y="59328"/>
                      <a:pt x="73573" y="70796"/>
                      <a:pt x="73573" y="82940"/>
                    </a:cubicBezTo>
                    <a:cubicBezTo>
                      <a:pt x="73573" y="85638"/>
                      <a:pt x="75597" y="90361"/>
                      <a:pt x="71549" y="91036"/>
                    </a:cubicBezTo>
                    <a:cubicBezTo>
                      <a:pt x="66827" y="91710"/>
                      <a:pt x="61430" y="93060"/>
                      <a:pt x="58057" y="86988"/>
                    </a:cubicBezTo>
                    <a:cubicBezTo>
                      <a:pt x="51310" y="76194"/>
                      <a:pt x="43889" y="66074"/>
                      <a:pt x="37143" y="55280"/>
                    </a:cubicBezTo>
                    <a:cubicBezTo>
                      <a:pt x="32421" y="48533"/>
                      <a:pt x="28373" y="41787"/>
                      <a:pt x="23650" y="35041"/>
                    </a:cubicBezTo>
                    <a:cubicBezTo>
                      <a:pt x="22976" y="33691"/>
                      <a:pt x="22301" y="31668"/>
                      <a:pt x="20277" y="32342"/>
                    </a:cubicBezTo>
                    <a:cubicBezTo>
                      <a:pt x="18253" y="33017"/>
                      <a:pt x="19603" y="35041"/>
                      <a:pt x="19603" y="36390"/>
                    </a:cubicBezTo>
                    <a:cubicBezTo>
                      <a:pt x="19603" y="52581"/>
                      <a:pt x="19603" y="69447"/>
                      <a:pt x="19603" y="85638"/>
                    </a:cubicBezTo>
                    <a:cubicBezTo>
                      <a:pt x="19603" y="92385"/>
                      <a:pt x="16229" y="91710"/>
                      <a:pt x="11507" y="91710"/>
                    </a:cubicBezTo>
                    <a:cubicBezTo>
                      <a:pt x="6784" y="91710"/>
                      <a:pt x="4086" y="91036"/>
                      <a:pt x="4086" y="85638"/>
                    </a:cubicBezTo>
                    <a:cubicBezTo>
                      <a:pt x="4086" y="61352"/>
                      <a:pt x="4086" y="37065"/>
                      <a:pt x="4086" y="12778"/>
                    </a:cubicBezTo>
                    <a:cubicBezTo>
                      <a:pt x="4086" y="10079"/>
                      <a:pt x="2062" y="5357"/>
                      <a:pt x="6110" y="4682"/>
                    </a:cubicBezTo>
                    <a:cubicBezTo>
                      <a:pt x="11507" y="4007"/>
                      <a:pt x="16904" y="1309"/>
                      <a:pt x="21626" y="8055"/>
                    </a:cubicBezTo>
                    <a:cubicBezTo>
                      <a:pt x="31746" y="24247"/>
                      <a:pt x="42540" y="39763"/>
                      <a:pt x="52660" y="55280"/>
                    </a:cubicBezTo>
                    <a:cubicBezTo>
                      <a:pt x="54009" y="56629"/>
                      <a:pt x="54684" y="60002"/>
                      <a:pt x="56708" y="59328"/>
                    </a:cubicBezTo>
                    <a:cubicBezTo>
                      <a:pt x="58731" y="58653"/>
                      <a:pt x="58057" y="55280"/>
                      <a:pt x="58057" y="53931"/>
                    </a:cubicBezTo>
                    <a:cubicBezTo>
                      <a:pt x="58057" y="39089"/>
                      <a:pt x="58057" y="24921"/>
                      <a:pt x="58057" y="10079"/>
                    </a:cubicBezTo>
                    <a:cubicBezTo>
                      <a:pt x="58057" y="3333"/>
                      <a:pt x="61430" y="4007"/>
                      <a:pt x="66152" y="4007"/>
                    </a:cubicBezTo>
                    <a:cubicBezTo>
                      <a:pt x="70875" y="4007"/>
                      <a:pt x="73573" y="4007"/>
                      <a:pt x="73573" y="10079"/>
                    </a:cubicBezTo>
                    <a:cubicBezTo>
                      <a:pt x="72899" y="22223"/>
                      <a:pt x="73573" y="35041"/>
                      <a:pt x="73573" y="47859"/>
                    </a:cubicBezTo>
                    <a:cubicBezTo>
                      <a:pt x="73573" y="47859"/>
                      <a:pt x="73573" y="47859"/>
                      <a:pt x="73573" y="47859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 : forme 19">
                <a:extLst>
                  <a:ext uri="{FF2B5EF4-FFF2-40B4-BE49-F238E27FC236}">
                    <a16:creationId xmlns:a16="http://schemas.microsoft.com/office/drawing/2014/main" id="{C0469AFB-10F8-4F4F-A0E4-0E5A8B53A5AE}"/>
                  </a:ext>
                </a:extLst>
              </p:cNvPr>
              <p:cNvSpPr/>
              <p:nvPr/>
            </p:nvSpPr>
            <p:spPr>
              <a:xfrm>
                <a:off x="3263637" y="5464425"/>
                <a:ext cx="96152" cy="122375"/>
              </a:xfrm>
              <a:custGeom>
                <a:avLst/>
                <a:gdLst>
                  <a:gd name="connsiteX0" fmla="*/ 73067 w 74209"/>
                  <a:gd name="connsiteY0" fmla="*/ 48106 h 94449"/>
                  <a:gd name="connsiteX1" fmla="*/ 73067 w 74209"/>
                  <a:gd name="connsiteY1" fmla="*/ 83862 h 94449"/>
                  <a:gd name="connsiteX2" fmla="*/ 70369 w 74209"/>
                  <a:gd name="connsiteY2" fmla="*/ 91957 h 94449"/>
                  <a:gd name="connsiteX3" fmla="*/ 58225 w 74209"/>
                  <a:gd name="connsiteY3" fmla="*/ 88584 h 94449"/>
                  <a:gd name="connsiteX4" fmla="*/ 25168 w 74209"/>
                  <a:gd name="connsiteY4" fmla="*/ 39336 h 94449"/>
                  <a:gd name="connsiteX5" fmla="*/ 22470 w 74209"/>
                  <a:gd name="connsiteY5" fmla="*/ 35288 h 94449"/>
                  <a:gd name="connsiteX6" fmla="*/ 19771 w 74209"/>
                  <a:gd name="connsiteY6" fmla="*/ 33264 h 94449"/>
                  <a:gd name="connsiteX7" fmla="*/ 19097 w 74209"/>
                  <a:gd name="connsiteY7" fmla="*/ 36637 h 94449"/>
                  <a:gd name="connsiteX8" fmla="*/ 19097 w 74209"/>
                  <a:gd name="connsiteY8" fmla="*/ 85886 h 94449"/>
                  <a:gd name="connsiteX9" fmla="*/ 11675 w 74209"/>
                  <a:gd name="connsiteY9" fmla="*/ 92632 h 94449"/>
                  <a:gd name="connsiteX10" fmla="*/ 4255 w 74209"/>
                  <a:gd name="connsiteY10" fmla="*/ 85886 h 94449"/>
                  <a:gd name="connsiteX11" fmla="*/ 4255 w 74209"/>
                  <a:gd name="connsiteY11" fmla="*/ 13699 h 94449"/>
                  <a:gd name="connsiteX12" fmla="*/ 6953 w 74209"/>
                  <a:gd name="connsiteY12" fmla="*/ 4929 h 94449"/>
                  <a:gd name="connsiteX13" fmla="*/ 22470 w 74209"/>
                  <a:gd name="connsiteY13" fmla="*/ 8302 h 94449"/>
                  <a:gd name="connsiteX14" fmla="*/ 53503 w 74209"/>
                  <a:gd name="connsiteY14" fmla="*/ 55527 h 94449"/>
                  <a:gd name="connsiteX15" fmla="*/ 57551 w 74209"/>
                  <a:gd name="connsiteY15" fmla="*/ 59575 h 94449"/>
                  <a:gd name="connsiteX16" fmla="*/ 58225 w 74209"/>
                  <a:gd name="connsiteY16" fmla="*/ 54178 h 94449"/>
                  <a:gd name="connsiteX17" fmla="*/ 58225 w 74209"/>
                  <a:gd name="connsiteY17" fmla="*/ 10326 h 94449"/>
                  <a:gd name="connsiteX18" fmla="*/ 65646 w 74209"/>
                  <a:gd name="connsiteY18" fmla="*/ 3580 h 94449"/>
                  <a:gd name="connsiteX19" fmla="*/ 73067 w 74209"/>
                  <a:gd name="connsiteY19" fmla="*/ 10326 h 94449"/>
                  <a:gd name="connsiteX20" fmla="*/ 73067 w 74209"/>
                  <a:gd name="connsiteY20" fmla="*/ 48106 h 94449"/>
                  <a:gd name="connsiteX21" fmla="*/ 73067 w 74209"/>
                  <a:gd name="connsiteY21" fmla="*/ 4810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73067" y="48106"/>
                    </a:moveTo>
                    <a:cubicBezTo>
                      <a:pt x="73067" y="60249"/>
                      <a:pt x="73067" y="71718"/>
                      <a:pt x="73067" y="83862"/>
                    </a:cubicBezTo>
                    <a:cubicBezTo>
                      <a:pt x="73067" y="86560"/>
                      <a:pt x="75766" y="91283"/>
                      <a:pt x="70369" y="91957"/>
                    </a:cubicBezTo>
                    <a:cubicBezTo>
                      <a:pt x="66321" y="92632"/>
                      <a:pt x="61599" y="93981"/>
                      <a:pt x="58225" y="88584"/>
                    </a:cubicBezTo>
                    <a:cubicBezTo>
                      <a:pt x="47431" y="71718"/>
                      <a:pt x="36637" y="55527"/>
                      <a:pt x="25168" y="39336"/>
                    </a:cubicBezTo>
                    <a:cubicBezTo>
                      <a:pt x="24494" y="37986"/>
                      <a:pt x="23819" y="36637"/>
                      <a:pt x="22470" y="35288"/>
                    </a:cubicBezTo>
                    <a:cubicBezTo>
                      <a:pt x="21795" y="34613"/>
                      <a:pt x="21120" y="32589"/>
                      <a:pt x="19771" y="33264"/>
                    </a:cubicBezTo>
                    <a:cubicBezTo>
                      <a:pt x="17747" y="33939"/>
                      <a:pt x="19097" y="35288"/>
                      <a:pt x="19097" y="36637"/>
                    </a:cubicBezTo>
                    <a:cubicBezTo>
                      <a:pt x="19097" y="52828"/>
                      <a:pt x="19097" y="69694"/>
                      <a:pt x="19097" y="85886"/>
                    </a:cubicBezTo>
                    <a:cubicBezTo>
                      <a:pt x="19097" y="91957"/>
                      <a:pt x="16398" y="92632"/>
                      <a:pt x="11675" y="92632"/>
                    </a:cubicBezTo>
                    <a:cubicBezTo>
                      <a:pt x="6278" y="92632"/>
                      <a:pt x="4255" y="91957"/>
                      <a:pt x="4255" y="85886"/>
                    </a:cubicBezTo>
                    <a:cubicBezTo>
                      <a:pt x="4255" y="61599"/>
                      <a:pt x="4255" y="37986"/>
                      <a:pt x="4255" y="13699"/>
                    </a:cubicBezTo>
                    <a:cubicBezTo>
                      <a:pt x="4255" y="11001"/>
                      <a:pt x="1556" y="5604"/>
                      <a:pt x="6953" y="4929"/>
                    </a:cubicBezTo>
                    <a:cubicBezTo>
                      <a:pt x="11675" y="4255"/>
                      <a:pt x="17747" y="2231"/>
                      <a:pt x="22470" y="8302"/>
                    </a:cubicBezTo>
                    <a:cubicBezTo>
                      <a:pt x="32589" y="24494"/>
                      <a:pt x="43383" y="40010"/>
                      <a:pt x="53503" y="55527"/>
                    </a:cubicBezTo>
                    <a:cubicBezTo>
                      <a:pt x="54852" y="56876"/>
                      <a:pt x="54852" y="60249"/>
                      <a:pt x="57551" y="59575"/>
                    </a:cubicBezTo>
                    <a:cubicBezTo>
                      <a:pt x="59575" y="58900"/>
                      <a:pt x="58225" y="56202"/>
                      <a:pt x="58225" y="54178"/>
                    </a:cubicBezTo>
                    <a:cubicBezTo>
                      <a:pt x="58225" y="39336"/>
                      <a:pt x="58225" y="25168"/>
                      <a:pt x="58225" y="10326"/>
                    </a:cubicBezTo>
                    <a:cubicBezTo>
                      <a:pt x="58225" y="4255"/>
                      <a:pt x="60924" y="3580"/>
                      <a:pt x="65646" y="3580"/>
                    </a:cubicBezTo>
                    <a:cubicBezTo>
                      <a:pt x="71044" y="3580"/>
                      <a:pt x="73742" y="4255"/>
                      <a:pt x="73067" y="10326"/>
                    </a:cubicBezTo>
                    <a:cubicBezTo>
                      <a:pt x="72393" y="23144"/>
                      <a:pt x="73067" y="35962"/>
                      <a:pt x="73067" y="48106"/>
                    </a:cubicBezTo>
                    <a:cubicBezTo>
                      <a:pt x="73067" y="48106"/>
                      <a:pt x="73067" y="48106"/>
                      <a:pt x="73067" y="4810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" name="Forme libre : forme 20">
                <a:extLst>
                  <a:ext uri="{FF2B5EF4-FFF2-40B4-BE49-F238E27FC236}">
                    <a16:creationId xmlns:a16="http://schemas.microsoft.com/office/drawing/2014/main" id="{77A5AC13-59EA-4B32-B2AB-A520ABE3D267}"/>
                  </a:ext>
                </a:extLst>
              </p:cNvPr>
              <p:cNvSpPr/>
              <p:nvPr/>
            </p:nvSpPr>
            <p:spPr>
              <a:xfrm>
                <a:off x="2544124" y="5468614"/>
                <a:ext cx="96152" cy="122375"/>
              </a:xfrm>
              <a:custGeom>
                <a:avLst/>
                <a:gdLst>
                  <a:gd name="connsiteX0" fmla="*/ 4347 w 74209"/>
                  <a:gd name="connsiteY0" fmla="*/ 46896 h 94449"/>
                  <a:gd name="connsiteX1" fmla="*/ 4347 w 74209"/>
                  <a:gd name="connsiteY1" fmla="*/ 13165 h 94449"/>
                  <a:gd name="connsiteX2" fmla="*/ 6371 w 74209"/>
                  <a:gd name="connsiteY2" fmla="*/ 4394 h 94449"/>
                  <a:gd name="connsiteX3" fmla="*/ 21888 w 74209"/>
                  <a:gd name="connsiteY3" fmla="*/ 8442 h 94449"/>
                  <a:gd name="connsiteX4" fmla="*/ 52247 w 74209"/>
                  <a:gd name="connsiteY4" fmla="*/ 54992 h 94449"/>
                  <a:gd name="connsiteX5" fmla="*/ 56294 w 74209"/>
                  <a:gd name="connsiteY5" fmla="*/ 59715 h 94449"/>
                  <a:gd name="connsiteX6" fmla="*/ 57644 w 74209"/>
                  <a:gd name="connsiteY6" fmla="*/ 53643 h 94449"/>
                  <a:gd name="connsiteX7" fmla="*/ 57644 w 74209"/>
                  <a:gd name="connsiteY7" fmla="*/ 11815 h 94449"/>
                  <a:gd name="connsiteX8" fmla="*/ 65065 w 74209"/>
                  <a:gd name="connsiteY8" fmla="*/ 4394 h 94449"/>
                  <a:gd name="connsiteX9" fmla="*/ 73160 w 74209"/>
                  <a:gd name="connsiteY9" fmla="*/ 11815 h 94449"/>
                  <a:gd name="connsiteX10" fmla="*/ 73160 w 74209"/>
                  <a:gd name="connsiteY10" fmla="*/ 84001 h 94449"/>
                  <a:gd name="connsiteX11" fmla="*/ 71136 w 74209"/>
                  <a:gd name="connsiteY11" fmla="*/ 92097 h 94449"/>
                  <a:gd name="connsiteX12" fmla="*/ 58318 w 74209"/>
                  <a:gd name="connsiteY12" fmla="*/ 88049 h 94449"/>
                  <a:gd name="connsiteX13" fmla="*/ 29309 w 74209"/>
                  <a:gd name="connsiteY13" fmla="*/ 44198 h 94449"/>
                  <a:gd name="connsiteX14" fmla="*/ 20539 w 74209"/>
                  <a:gd name="connsiteY14" fmla="*/ 32729 h 94449"/>
                  <a:gd name="connsiteX15" fmla="*/ 19189 w 74209"/>
                  <a:gd name="connsiteY15" fmla="*/ 47571 h 94449"/>
                  <a:gd name="connsiteX16" fmla="*/ 19189 w 74209"/>
                  <a:gd name="connsiteY16" fmla="*/ 86700 h 94449"/>
                  <a:gd name="connsiteX17" fmla="*/ 11768 w 74209"/>
                  <a:gd name="connsiteY17" fmla="*/ 92772 h 94449"/>
                  <a:gd name="connsiteX18" fmla="*/ 3673 w 74209"/>
                  <a:gd name="connsiteY18" fmla="*/ 87375 h 94449"/>
                  <a:gd name="connsiteX19" fmla="*/ 4347 w 74209"/>
                  <a:gd name="connsiteY19" fmla="*/ 46896 h 94449"/>
                  <a:gd name="connsiteX20" fmla="*/ 4347 w 74209"/>
                  <a:gd name="connsiteY20" fmla="*/ 4689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209" h="94449">
                    <a:moveTo>
                      <a:pt x="4347" y="46896"/>
                    </a:moveTo>
                    <a:cubicBezTo>
                      <a:pt x="4347" y="35428"/>
                      <a:pt x="4347" y="23959"/>
                      <a:pt x="4347" y="13165"/>
                    </a:cubicBezTo>
                    <a:cubicBezTo>
                      <a:pt x="4347" y="10466"/>
                      <a:pt x="1649" y="5069"/>
                      <a:pt x="6371" y="4394"/>
                    </a:cubicBezTo>
                    <a:cubicBezTo>
                      <a:pt x="11768" y="3720"/>
                      <a:pt x="17840" y="1696"/>
                      <a:pt x="21888" y="8442"/>
                    </a:cubicBezTo>
                    <a:cubicBezTo>
                      <a:pt x="32008" y="23959"/>
                      <a:pt x="42127" y="39475"/>
                      <a:pt x="52247" y="54992"/>
                    </a:cubicBezTo>
                    <a:cubicBezTo>
                      <a:pt x="53596" y="57016"/>
                      <a:pt x="55620" y="59715"/>
                      <a:pt x="56294" y="59715"/>
                    </a:cubicBezTo>
                    <a:cubicBezTo>
                      <a:pt x="58993" y="58365"/>
                      <a:pt x="57644" y="55667"/>
                      <a:pt x="57644" y="53643"/>
                    </a:cubicBezTo>
                    <a:cubicBezTo>
                      <a:pt x="57644" y="39475"/>
                      <a:pt x="57644" y="25308"/>
                      <a:pt x="57644" y="11815"/>
                    </a:cubicBezTo>
                    <a:cubicBezTo>
                      <a:pt x="57644" y="5744"/>
                      <a:pt x="58993" y="3720"/>
                      <a:pt x="65065" y="4394"/>
                    </a:cubicBezTo>
                    <a:cubicBezTo>
                      <a:pt x="70462" y="4394"/>
                      <a:pt x="73160" y="5069"/>
                      <a:pt x="73160" y="11815"/>
                    </a:cubicBezTo>
                    <a:cubicBezTo>
                      <a:pt x="73160" y="36102"/>
                      <a:pt x="73160" y="59715"/>
                      <a:pt x="73160" y="84001"/>
                    </a:cubicBezTo>
                    <a:cubicBezTo>
                      <a:pt x="73160" y="86700"/>
                      <a:pt x="75184" y="91422"/>
                      <a:pt x="71136" y="92097"/>
                    </a:cubicBezTo>
                    <a:cubicBezTo>
                      <a:pt x="66414" y="92772"/>
                      <a:pt x="61692" y="94121"/>
                      <a:pt x="58318" y="88049"/>
                    </a:cubicBezTo>
                    <a:cubicBezTo>
                      <a:pt x="48874" y="73207"/>
                      <a:pt x="38754" y="59040"/>
                      <a:pt x="29309" y="44198"/>
                    </a:cubicBezTo>
                    <a:cubicBezTo>
                      <a:pt x="26610" y="40150"/>
                      <a:pt x="24587" y="35428"/>
                      <a:pt x="20539" y="32729"/>
                    </a:cubicBezTo>
                    <a:cubicBezTo>
                      <a:pt x="17840" y="37452"/>
                      <a:pt x="19189" y="42849"/>
                      <a:pt x="19189" y="47571"/>
                    </a:cubicBezTo>
                    <a:cubicBezTo>
                      <a:pt x="19189" y="60389"/>
                      <a:pt x="18515" y="73207"/>
                      <a:pt x="19189" y="86700"/>
                    </a:cubicBezTo>
                    <a:cubicBezTo>
                      <a:pt x="19864" y="93446"/>
                      <a:pt x="15816" y="92772"/>
                      <a:pt x="11768" y="92772"/>
                    </a:cubicBezTo>
                    <a:cubicBezTo>
                      <a:pt x="7721" y="92772"/>
                      <a:pt x="3673" y="94121"/>
                      <a:pt x="3673" y="87375"/>
                    </a:cubicBezTo>
                    <a:cubicBezTo>
                      <a:pt x="5022" y="72533"/>
                      <a:pt x="4347" y="59715"/>
                      <a:pt x="4347" y="46896"/>
                    </a:cubicBezTo>
                    <a:cubicBezTo>
                      <a:pt x="4347" y="46896"/>
                      <a:pt x="4347" y="46896"/>
                      <a:pt x="4347" y="4689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" name="Forme libre : forme 21">
                <a:extLst>
                  <a:ext uri="{FF2B5EF4-FFF2-40B4-BE49-F238E27FC236}">
                    <a16:creationId xmlns:a16="http://schemas.microsoft.com/office/drawing/2014/main" id="{8C0D0007-837E-4888-BDAD-B1F1E82963E7}"/>
                  </a:ext>
                </a:extLst>
              </p:cNvPr>
              <p:cNvSpPr/>
              <p:nvPr/>
            </p:nvSpPr>
            <p:spPr>
              <a:xfrm>
                <a:off x="3673596" y="5461803"/>
                <a:ext cx="113635" cy="122375"/>
              </a:xfrm>
              <a:custGeom>
                <a:avLst/>
                <a:gdLst>
                  <a:gd name="connsiteX0" fmla="*/ 89259 w 87702"/>
                  <a:gd name="connsiteY0" fmla="*/ 49455 h 94449"/>
                  <a:gd name="connsiteX1" fmla="*/ 46082 w 87702"/>
                  <a:gd name="connsiteY1" fmla="*/ 94656 h 94449"/>
                  <a:gd name="connsiteX2" fmla="*/ 3580 w 87702"/>
                  <a:gd name="connsiteY2" fmla="*/ 48781 h 94449"/>
                  <a:gd name="connsiteX3" fmla="*/ 46757 w 87702"/>
                  <a:gd name="connsiteY3" fmla="*/ 3580 h 94449"/>
                  <a:gd name="connsiteX4" fmla="*/ 89259 w 87702"/>
                  <a:gd name="connsiteY4" fmla="*/ 49455 h 94449"/>
                  <a:gd name="connsiteX5" fmla="*/ 73067 w 87702"/>
                  <a:gd name="connsiteY5" fmla="*/ 49455 h 94449"/>
                  <a:gd name="connsiteX6" fmla="*/ 46082 w 87702"/>
                  <a:gd name="connsiteY6" fmla="*/ 18422 h 94449"/>
                  <a:gd name="connsiteX7" fmla="*/ 19096 w 87702"/>
                  <a:gd name="connsiteY7" fmla="*/ 49455 h 94449"/>
                  <a:gd name="connsiteX8" fmla="*/ 35962 w 87702"/>
                  <a:gd name="connsiteY8" fmla="*/ 77790 h 94449"/>
                  <a:gd name="connsiteX9" fmla="*/ 73067 w 87702"/>
                  <a:gd name="connsiteY9" fmla="*/ 4945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89259" y="49455"/>
                    </a:moveTo>
                    <a:cubicBezTo>
                      <a:pt x="89259" y="76441"/>
                      <a:pt x="71718" y="94656"/>
                      <a:pt x="46082" y="94656"/>
                    </a:cubicBezTo>
                    <a:cubicBezTo>
                      <a:pt x="20446" y="94656"/>
                      <a:pt x="3580" y="75766"/>
                      <a:pt x="3580" y="48781"/>
                    </a:cubicBez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2393" y="3580"/>
                      <a:pt x="89933" y="22470"/>
                      <a:pt x="89259" y="49455"/>
                    </a:cubicBezTo>
                    <a:close/>
                    <a:moveTo>
                      <a:pt x="73067" y="49455"/>
                    </a:moveTo>
                    <a:cubicBezTo>
                      <a:pt x="73067" y="29891"/>
                      <a:pt x="62948" y="18422"/>
                      <a:pt x="46082" y="18422"/>
                    </a:cubicBezTo>
                    <a:cubicBezTo>
                      <a:pt x="29216" y="18422"/>
                      <a:pt x="19096" y="30565"/>
                      <a:pt x="19096" y="49455"/>
                    </a:cubicBezTo>
                    <a:cubicBezTo>
                      <a:pt x="19096" y="63623"/>
                      <a:pt x="25168" y="73742"/>
                      <a:pt x="35962" y="77790"/>
                    </a:cubicBezTo>
                    <a:cubicBezTo>
                      <a:pt x="56201" y="85211"/>
                      <a:pt x="73067" y="71718"/>
                      <a:pt x="73067" y="4945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" name="Forme libre : forme 22">
                <a:extLst>
                  <a:ext uri="{FF2B5EF4-FFF2-40B4-BE49-F238E27FC236}">
                    <a16:creationId xmlns:a16="http://schemas.microsoft.com/office/drawing/2014/main" id="{C98937A1-538A-4459-B821-3764D767E272}"/>
                  </a:ext>
                </a:extLst>
              </p:cNvPr>
              <p:cNvSpPr/>
              <p:nvPr/>
            </p:nvSpPr>
            <p:spPr>
              <a:xfrm>
                <a:off x="3406118" y="5267750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259 w 87702"/>
                  <a:gd name="connsiteY2" fmla="*/ 49455 h 94449"/>
                  <a:gd name="connsiteX3" fmla="*/ 4540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8781 h 94449"/>
                  <a:gd name="connsiteX6" fmla="*/ 56202 w 87702"/>
                  <a:gd name="connsiteY6" fmla="*/ 19097 h 94449"/>
                  <a:gd name="connsiteX7" fmla="*/ 22470 w 87702"/>
                  <a:gd name="connsiteY7" fmla="*/ 34613 h 94449"/>
                  <a:gd name="connsiteX8" fmla="*/ 35962 w 87702"/>
                  <a:gd name="connsiteY8" fmla="*/ 77115 h 94449"/>
                  <a:gd name="connsiteX9" fmla="*/ 73742 w 87702"/>
                  <a:gd name="connsiteY9" fmla="*/ 4878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3144"/>
                      <a:pt x="89259" y="49455"/>
                    </a:cubicBezTo>
                    <a:cubicBezTo>
                      <a:pt x="89259" y="76441"/>
                      <a:pt x="71718" y="94656"/>
                      <a:pt x="45407" y="93981"/>
                    </a:cubicBezTo>
                    <a:cubicBezTo>
                      <a:pt x="21120" y="93981"/>
                      <a:pt x="3580" y="75766"/>
                      <a:pt x="3580" y="48781"/>
                    </a:cubicBezTo>
                    <a:close/>
                    <a:moveTo>
                      <a:pt x="73742" y="48781"/>
                    </a:moveTo>
                    <a:cubicBezTo>
                      <a:pt x="73742" y="33939"/>
                      <a:pt x="66996" y="23144"/>
                      <a:pt x="56202" y="19097"/>
                    </a:cubicBezTo>
                    <a:cubicBezTo>
                      <a:pt x="42034" y="14374"/>
                      <a:pt x="27867" y="21120"/>
                      <a:pt x="22470" y="34613"/>
                    </a:cubicBezTo>
                    <a:cubicBezTo>
                      <a:pt x="15723" y="52154"/>
                      <a:pt x="22470" y="71718"/>
                      <a:pt x="35962" y="77115"/>
                    </a:cubicBezTo>
                    <a:cubicBezTo>
                      <a:pt x="55527" y="85886"/>
                      <a:pt x="73742" y="72393"/>
                      <a:pt x="73742" y="48781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" name="Forme libre : forme 23">
                <a:extLst>
                  <a:ext uri="{FF2B5EF4-FFF2-40B4-BE49-F238E27FC236}">
                    <a16:creationId xmlns:a16="http://schemas.microsoft.com/office/drawing/2014/main" id="{C8869D9C-E3E1-4B90-9FC4-2C47A612074B}"/>
                  </a:ext>
                </a:extLst>
              </p:cNvPr>
              <p:cNvSpPr/>
              <p:nvPr/>
            </p:nvSpPr>
            <p:spPr>
              <a:xfrm>
                <a:off x="3134269" y="5464425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933 w 87702"/>
                  <a:gd name="connsiteY2" fmla="*/ 48781 h 94449"/>
                  <a:gd name="connsiteX3" fmla="*/ 4675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8781 h 94449"/>
                  <a:gd name="connsiteX6" fmla="*/ 53503 w 87702"/>
                  <a:gd name="connsiteY6" fmla="*/ 18422 h 94449"/>
                  <a:gd name="connsiteX7" fmla="*/ 21120 w 87702"/>
                  <a:gd name="connsiteY7" fmla="*/ 37986 h 94449"/>
                  <a:gd name="connsiteX8" fmla="*/ 37312 w 87702"/>
                  <a:gd name="connsiteY8" fmla="*/ 77790 h 94449"/>
                  <a:gd name="connsiteX9" fmla="*/ 73742 w 87702"/>
                  <a:gd name="connsiteY9" fmla="*/ 4878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2393" y="3580"/>
                      <a:pt x="89933" y="21795"/>
                      <a:pt x="89933" y="48781"/>
                    </a:cubicBezTo>
                    <a:cubicBezTo>
                      <a:pt x="89933" y="75766"/>
                      <a:pt x="72393" y="93981"/>
                      <a:pt x="46757" y="93981"/>
                    </a:cubicBezTo>
                    <a:cubicBezTo>
                      <a:pt x="21120" y="93981"/>
                      <a:pt x="3580" y="75766"/>
                      <a:pt x="3580" y="48781"/>
                    </a:cubicBezTo>
                    <a:close/>
                    <a:moveTo>
                      <a:pt x="73742" y="48781"/>
                    </a:moveTo>
                    <a:cubicBezTo>
                      <a:pt x="73742" y="32589"/>
                      <a:pt x="66321" y="21120"/>
                      <a:pt x="53503" y="18422"/>
                    </a:cubicBezTo>
                    <a:cubicBezTo>
                      <a:pt x="37986" y="15049"/>
                      <a:pt x="25168" y="22470"/>
                      <a:pt x="21120" y="37986"/>
                    </a:cubicBezTo>
                    <a:cubicBezTo>
                      <a:pt x="16398" y="56202"/>
                      <a:pt x="23144" y="73067"/>
                      <a:pt x="37312" y="77790"/>
                    </a:cubicBezTo>
                    <a:cubicBezTo>
                      <a:pt x="56876" y="85211"/>
                      <a:pt x="73742" y="71718"/>
                      <a:pt x="73742" y="48781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" name="Forme libre : forme 24">
                <a:extLst>
                  <a:ext uri="{FF2B5EF4-FFF2-40B4-BE49-F238E27FC236}">
                    <a16:creationId xmlns:a16="http://schemas.microsoft.com/office/drawing/2014/main" id="{0CDC87EF-ADEA-4C6A-A395-A257F6C6E4CF}"/>
                  </a:ext>
                </a:extLst>
              </p:cNvPr>
              <p:cNvSpPr/>
              <p:nvPr/>
            </p:nvSpPr>
            <p:spPr>
              <a:xfrm>
                <a:off x="2414876" y="5467047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259 w 87702"/>
                  <a:gd name="connsiteY2" fmla="*/ 49455 h 94449"/>
                  <a:gd name="connsiteX3" fmla="*/ 46082 w 87702"/>
                  <a:gd name="connsiteY3" fmla="*/ 94656 h 94449"/>
                  <a:gd name="connsiteX4" fmla="*/ 3580 w 87702"/>
                  <a:gd name="connsiteY4" fmla="*/ 48781 h 94449"/>
                  <a:gd name="connsiteX5" fmla="*/ 73067 w 87702"/>
                  <a:gd name="connsiteY5" fmla="*/ 48106 h 94449"/>
                  <a:gd name="connsiteX6" fmla="*/ 73067 w 87702"/>
                  <a:gd name="connsiteY6" fmla="*/ 43383 h 94449"/>
                  <a:gd name="connsiteX7" fmla="*/ 47431 w 87702"/>
                  <a:gd name="connsiteY7" fmla="*/ 18422 h 94449"/>
                  <a:gd name="connsiteX8" fmla="*/ 20446 w 87702"/>
                  <a:gd name="connsiteY8" fmla="*/ 42034 h 94449"/>
                  <a:gd name="connsiteX9" fmla="*/ 21795 w 87702"/>
                  <a:gd name="connsiteY9" fmla="*/ 62948 h 94449"/>
                  <a:gd name="connsiteX10" fmla="*/ 44733 w 87702"/>
                  <a:gd name="connsiteY10" fmla="*/ 79814 h 94449"/>
                  <a:gd name="connsiteX11" fmla="*/ 73067 w 87702"/>
                  <a:gd name="connsiteY11" fmla="*/ 4810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2470"/>
                      <a:pt x="89259" y="49455"/>
                    </a:cubicBezTo>
                    <a:cubicBezTo>
                      <a:pt x="89259" y="76441"/>
                      <a:pt x="71718" y="94656"/>
                      <a:pt x="46082" y="94656"/>
                    </a:cubicBezTo>
                    <a:cubicBezTo>
                      <a:pt x="20446" y="93981"/>
                      <a:pt x="3580" y="75766"/>
                      <a:pt x="3580" y="48781"/>
                    </a:cubicBezTo>
                    <a:close/>
                    <a:moveTo>
                      <a:pt x="73067" y="48106"/>
                    </a:moveTo>
                    <a:cubicBezTo>
                      <a:pt x="73067" y="47431"/>
                      <a:pt x="73067" y="45407"/>
                      <a:pt x="73067" y="43383"/>
                    </a:cubicBezTo>
                    <a:cubicBezTo>
                      <a:pt x="71044" y="27867"/>
                      <a:pt x="61599" y="19097"/>
                      <a:pt x="47431" y="18422"/>
                    </a:cubicBezTo>
                    <a:cubicBezTo>
                      <a:pt x="33264" y="18422"/>
                      <a:pt x="23144" y="27192"/>
                      <a:pt x="20446" y="42034"/>
                    </a:cubicBezTo>
                    <a:cubicBezTo>
                      <a:pt x="19097" y="48781"/>
                      <a:pt x="19771" y="56202"/>
                      <a:pt x="21795" y="62948"/>
                    </a:cubicBezTo>
                    <a:cubicBezTo>
                      <a:pt x="25168" y="73067"/>
                      <a:pt x="33939" y="79814"/>
                      <a:pt x="44733" y="79814"/>
                    </a:cubicBezTo>
                    <a:cubicBezTo>
                      <a:pt x="62273" y="80488"/>
                      <a:pt x="73067" y="69020"/>
                      <a:pt x="73067" y="4810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" name="Forme libre : forme 25">
                <a:extLst>
                  <a:ext uri="{FF2B5EF4-FFF2-40B4-BE49-F238E27FC236}">
                    <a16:creationId xmlns:a16="http://schemas.microsoft.com/office/drawing/2014/main" id="{6B4A485E-6BF9-44B5-8363-0D91F35AD6C0}"/>
                  </a:ext>
                </a:extLst>
              </p:cNvPr>
              <p:cNvSpPr/>
              <p:nvPr/>
            </p:nvSpPr>
            <p:spPr>
              <a:xfrm>
                <a:off x="1571358" y="5470543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933 w 87702"/>
                  <a:gd name="connsiteY2" fmla="*/ 48781 h 94449"/>
                  <a:gd name="connsiteX3" fmla="*/ 4675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9455 h 94449"/>
                  <a:gd name="connsiteX6" fmla="*/ 56876 w 87702"/>
                  <a:gd name="connsiteY6" fmla="*/ 19771 h 94449"/>
                  <a:gd name="connsiteX7" fmla="*/ 22470 w 87702"/>
                  <a:gd name="connsiteY7" fmla="*/ 34613 h 94449"/>
                  <a:gd name="connsiteX8" fmla="*/ 36637 w 87702"/>
                  <a:gd name="connsiteY8" fmla="*/ 77790 h 94449"/>
                  <a:gd name="connsiteX9" fmla="*/ 73742 w 87702"/>
                  <a:gd name="connsiteY9" fmla="*/ 4945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2470"/>
                      <a:pt x="89933" y="48781"/>
                    </a:cubicBezTo>
                    <a:cubicBezTo>
                      <a:pt x="89933" y="75766"/>
                      <a:pt x="72393" y="93981"/>
                      <a:pt x="46757" y="93981"/>
                    </a:cubicBezTo>
                    <a:cubicBezTo>
                      <a:pt x="21120" y="94656"/>
                      <a:pt x="3580" y="75766"/>
                      <a:pt x="3580" y="48781"/>
                    </a:cubicBezTo>
                    <a:close/>
                    <a:moveTo>
                      <a:pt x="73742" y="49455"/>
                    </a:moveTo>
                    <a:cubicBezTo>
                      <a:pt x="73742" y="34613"/>
                      <a:pt x="67670" y="23819"/>
                      <a:pt x="56876" y="19771"/>
                    </a:cubicBezTo>
                    <a:cubicBezTo>
                      <a:pt x="42709" y="14374"/>
                      <a:pt x="27867" y="21120"/>
                      <a:pt x="22470" y="34613"/>
                    </a:cubicBezTo>
                    <a:cubicBezTo>
                      <a:pt x="15723" y="52154"/>
                      <a:pt x="22470" y="72393"/>
                      <a:pt x="36637" y="77790"/>
                    </a:cubicBezTo>
                    <a:cubicBezTo>
                      <a:pt x="56202" y="85886"/>
                      <a:pt x="73067" y="72393"/>
                      <a:pt x="73742" y="49455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" name="Forme libre : forme 26">
                <a:extLst>
                  <a:ext uri="{FF2B5EF4-FFF2-40B4-BE49-F238E27FC236}">
                    <a16:creationId xmlns:a16="http://schemas.microsoft.com/office/drawing/2014/main" id="{EC105C2F-EBEA-454A-A1FB-AEF787652B07}"/>
                  </a:ext>
                </a:extLst>
              </p:cNvPr>
              <p:cNvSpPr/>
              <p:nvPr/>
            </p:nvSpPr>
            <p:spPr>
              <a:xfrm>
                <a:off x="3379020" y="5464098"/>
                <a:ext cx="104893" cy="122375"/>
              </a:xfrm>
              <a:custGeom>
                <a:avLst/>
                <a:gdLst>
                  <a:gd name="connsiteX0" fmla="*/ 23144 w 80956"/>
                  <a:gd name="connsiteY0" fmla="*/ 91535 h 94449"/>
                  <a:gd name="connsiteX1" fmla="*/ 5604 w 80956"/>
                  <a:gd name="connsiteY1" fmla="*/ 90186 h 94449"/>
                  <a:gd name="connsiteX2" fmla="*/ 4255 w 80956"/>
                  <a:gd name="connsiteY2" fmla="*/ 70621 h 94449"/>
                  <a:gd name="connsiteX3" fmla="*/ 3580 w 80956"/>
                  <a:gd name="connsiteY3" fmla="*/ 10579 h 94449"/>
                  <a:gd name="connsiteX4" fmla="*/ 11001 w 80956"/>
                  <a:gd name="connsiteY4" fmla="*/ 3832 h 94449"/>
                  <a:gd name="connsiteX5" fmla="*/ 46757 w 80956"/>
                  <a:gd name="connsiteY5" fmla="*/ 4507 h 94449"/>
                  <a:gd name="connsiteX6" fmla="*/ 79814 w 80956"/>
                  <a:gd name="connsiteY6" fmla="*/ 51057 h 94449"/>
                  <a:gd name="connsiteX7" fmla="*/ 40010 w 80956"/>
                  <a:gd name="connsiteY7" fmla="*/ 90860 h 94449"/>
                  <a:gd name="connsiteX8" fmla="*/ 23144 w 80956"/>
                  <a:gd name="connsiteY8" fmla="*/ 91535 h 94449"/>
                  <a:gd name="connsiteX9" fmla="*/ 19097 w 80956"/>
                  <a:gd name="connsiteY9" fmla="*/ 48358 h 94449"/>
                  <a:gd name="connsiteX10" fmla="*/ 19097 w 80956"/>
                  <a:gd name="connsiteY10" fmla="*/ 48358 h 94449"/>
                  <a:gd name="connsiteX11" fmla="*/ 19097 w 80956"/>
                  <a:gd name="connsiteY11" fmla="*/ 57803 h 94449"/>
                  <a:gd name="connsiteX12" fmla="*/ 40010 w 80956"/>
                  <a:gd name="connsiteY12" fmla="*/ 76693 h 94449"/>
                  <a:gd name="connsiteX13" fmla="*/ 60924 w 80956"/>
                  <a:gd name="connsiteY13" fmla="*/ 63875 h 94449"/>
                  <a:gd name="connsiteX14" fmla="*/ 33939 w 80956"/>
                  <a:gd name="connsiteY14" fmla="*/ 18674 h 94449"/>
                  <a:gd name="connsiteX15" fmla="*/ 25168 w 80956"/>
                  <a:gd name="connsiteY15" fmla="*/ 18674 h 94449"/>
                  <a:gd name="connsiteX16" fmla="*/ 19771 w 80956"/>
                  <a:gd name="connsiteY16" fmla="*/ 24746 h 94449"/>
                  <a:gd name="connsiteX17" fmla="*/ 19097 w 80956"/>
                  <a:gd name="connsiteY17" fmla="*/ 4835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956" h="94449">
                    <a:moveTo>
                      <a:pt x="23144" y="91535"/>
                    </a:moveTo>
                    <a:cubicBezTo>
                      <a:pt x="18422" y="90860"/>
                      <a:pt x="9652" y="94908"/>
                      <a:pt x="5604" y="90186"/>
                    </a:cubicBezTo>
                    <a:cubicBezTo>
                      <a:pt x="2231" y="86138"/>
                      <a:pt x="4255" y="77367"/>
                      <a:pt x="4255" y="70621"/>
                    </a:cubicBezTo>
                    <a:cubicBezTo>
                      <a:pt x="4255" y="50382"/>
                      <a:pt x="4255" y="30818"/>
                      <a:pt x="3580" y="10579"/>
                    </a:cubicBezTo>
                    <a:cubicBezTo>
                      <a:pt x="3580" y="4507"/>
                      <a:pt x="5604" y="3157"/>
                      <a:pt x="11001" y="3832"/>
                    </a:cubicBezTo>
                    <a:cubicBezTo>
                      <a:pt x="22470" y="4507"/>
                      <a:pt x="34613" y="2483"/>
                      <a:pt x="46757" y="4507"/>
                    </a:cubicBezTo>
                    <a:cubicBezTo>
                      <a:pt x="68345" y="8555"/>
                      <a:pt x="81838" y="26770"/>
                      <a:pt x="79814" y="51057"/>
                    </a:cubicBezTo>
                    <a:cubicBezTo>
                      <a:pt x="78465" y="74669"/>
                      <a:pt x="62948" y="90186"/>
                      <a:pt x="40010" y="90860"/>
                    </a:cubicBezTo>
                    <a:cubicBezTo>
                      <a:pt x="35288" y="92210"/>
                      <a:pt x="29891" y="91535"/>
                      <a:pt x="23144" y="91535"/>
                    </a:cubicBezTo>
                    <a:close/>
                    <a:moveTo>
                      <a:pt x="19097" y="48358"/>
                    </a:moveTo>
                    <a:cubicBezTo>
                      <a:pt x="19097" y="48358"/>
                      <a:pt x="19097" y="48358"/>
                      <a:pt x="19097" y="48358"/>
                    </a:cubicBezTo>
                    <a:cubicBezTo>
                      <a:pt x="19097" y="51731"/>
                      <a:pt x="19097" y="55105"/>
                      <a:pt x="19097" y="57803"/>
                    </a:cubicBezTo>
                    <a:cubicBezTo>
                      <a:pt x="19097" y="78042"/>
                      <a:pt x="19097" y="78042"/>
                      <a:pt x="40010" y="76693"/>
                    </a:cubicBezTo>
                    <a:cubicBezTo>
                      <a:pt x="49455" y="76018"/>
                      <a:pt x="56202" y="71970"/>
                      <a:pt x="60924" y="63875"/>
                    </a:cubicBezTo>
                    <a:cubicBezTo>
                      <a:pt x="72393" y="40937"/>
                      <a:pt x="58900" y="18674"/>
                      <a:pt x="33939" y="18674"/>
                    </a:cubicBezTo>
                    <a:cubicBezTo>
                      <a:pt x="31240" y="18674"/>
                      <a:pt x="27867" y="18674"/>
                      <a:pt x="25168" y="18674"/>
                    </a:cubicBezTo>
                    <a:cubicBezTo>
                      <a:pt x="20446" y="18000"/>
                      <a:pt x="19097" y="20698"/>
                      <a:pt x="19771" y="24746"/>
                    </a:cubicBezTo>
                    <a:cubicBezTo>
                      <a:pt x="19097" y="32842"/>
                      <a:pt x="19097" y="40262"/>
                      <a:pt x="19097" y="48358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" name="Forme libre : forme 27">
                <a:extLst>
                  <a:ext uri="{FF2B5EF4-FFF2-40B4-BE49-F238E27FC236}">
                    <a16:creationId xmlns:a16="http://schemas.microsoft.com/office/drawing/2014/main" id="{3E2ABE7F-3C55-4DA7-9BE5-FABACAC2ECE9}"/>
                  </a:ext>
                </a:extLst>
              </p:cNvPr>
              <p:cNvSpPr/>
              <p:nvPr/>
            </p:nvSpPr>
            <p:spPr>
              <a:xfrm>
                <a:off x="2698088" y="5468795"/>
                <a:ext cx="104893" cy="122375"/>
              </a:xfrm>
              <a:custGeom>
                <a:avLst/>
                <a:gdLst>
                  <a:gd name="connsiteX0" fmla="*/ 3580 w 80956"/>
                  <a:gd name="connsiteY0" fmla="*/ 46757 h 94449"/>
                  <a:gd name="connsiteX1" fmla="*/ 3580 w 80956"/>
                  <a:gd name="connsiteY1" fmla="*/ 8977 h 94449"/>
                  <a:gd name="connsiteX2" fmla="*/ 8977 w 80956"/>
                  <a:gd name="connsiteY2" fmla="*/ 3580 h 94449"/>
                  <a:gd name="connsiteX3" fmla="*/ 37986 w 80956"/>
                  <a:gd name="connsiteY3" fmla="*/ 3580 h 94449"/>
                  <a:gd name="connsiteX4" fmla="*/ 79814 w 80956"/>
                  <a:gd name="connsiteY4" fmla="*/ 46757 h 94449"/>
                  <a:gd name="connsiteX5" fmla="*/ 39336 w 80956"/>
                  <a:gd name="connsiteY5" fmla="*/ 91283 h 94449"/>
                  <a:gd name="connsiteX6" fmla="*/ 9652 w 80956"/>
                  <a:gd name="connsiteY6" fmla="*/ 91283 h 94449"/>
                  <a:gd name="connsiteX7" fmla="*/ 4255 w 80956"/>
                  <a:gd name="connsiteY7" fmla="*/ 85211 h 94449"/>
                  <a:gd name="connsiteX8" fmla="*/ 3580 w 80956"/>
                  <a:gd name="connsiteY8" fmla="*/ 46757 h 94449"/>
                  <a:gd name="connsiteX9" fmla="*/ 3580 w 80956"/>
                  <a:gd name="connsiteY9" fmla="*/ 46757 h 94449"/>
                  <a:gd name="connsiteX10" fmla="*/ 18422 w 80956"/>
                  <a:gd name="connsiteY10" fmla="*/ 46757 h 94449"/>
                  <a:gd name="connsiteX11" fmla="*/ 18422 w 80956"/>
                  <a:gd name="connsiteY11" fmla="*/ 46757 h 94449"/>
                  <a:gd name="connsiteX12" fmla="*/ 18422 w 80956"/>
                  <a:gd name="connsiteY12" fmla="*/ 58900 h 94449"/>
                  <a:gd name="connsiteX13" fmla="*/ 35288 w 80956"/>
                  <a:gd name="connsiteY13" fmla="*/ 75766 h 94449"/>
                  <a:gd name="connsiteX14" fmla="*/ 62948 w 80956"/>
                  <a:gd name="connsiteY14" fmla="*/ 46757 h 94449"/>
                  <a:gd name="connsiteX15" fmla="*/ 35288 w 80956"/>
                  <a:gd name="connsiteY15" fmla="*/ 17747 h 94449"/>
                  <a:gd name="connsiteX16" fmla="*/ 26517 w 80956"/>
                  <a:gd name="connsiteY16" fmla="*/ 17747 h 94449"/>
                  <a:gd name="connsiteX17" fmla="*/ 17747 w 80956"/>
                  <a:gd name="connsiteY17" fmla="*/ 25843 h 94449"/>
                  <a:gd name="connsiteX18" fmla="*/ 18422 w 80956"/>
                  <a:gd name="connsiteY18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56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18422" y="3580"/>
                      <a:pt x="28541" y="3580"/>
                      <a:pt x="37986" y="3580"/>
                    </a:cubicBezTo>
                    <a:cubicBezTo>
                      <a:pt x="62273" y="3580"/>
                      <a:pt x="79139" y="21120"/>
                      <a:pt x="79814" y="46757"/>
                    </a:cubicBezTo>
                    <a:cubicBezTo>
                      <a:pt x="79814" y="72393"/>
                      <a:pt x="63622" y="89933"/>
                      <a:pt x="39336" y="91283"/>
                    </a:cubicBezTo>
                    <a:cubicBezTo>
                      <a:pt x="29216" y="91957"/>
                      <a:pt x="19097" y="91283"/>
                      <a:pt x="9652" y="91283"/>
                    </a:cubicBezTo>
                    <a:cubicBezTo>
                      <a:pt x="4929" y="91283"/>
                      <a:pt x="4255" y="89259"/>
                      <a:pt x="4255" y="85211"/>
                    </a:cubicBezTo>
                    <a:cubicBezTo>
                      <a:pt x="4255" y="71718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  <a:moveTo>
                      <a:pt x="18422" y="46757"/>
                    </a:moveTo>
                    <a:cubicBezTo>
                      <a:pt x="18422" y="46757"/>
                      <a:pt x="18422" y="46757"/>
                      <a:pt x="18422" y="46757"/>
                    </a:cubicBezTo>
                    <a:cubicBezTo>
                      <a:pt x="18422" y="50804"/>
                      <a:pt x="18422" y="54852"/>
                      <a:pt x="18422" y="58900"/>
                    </a:cubicBezTo>
                    <a:cubicBezTo>
                      <a:pt x="18422" y="76441"/>
                      <a:pt x="18422" y="76441"/>
                      <a:pt x="35288" y="75766"/>
                    </a:cubicBezTo>
                    <a:cubicBezTo>
                      <a:pt x="53503" y="75766"/>
                      <a:pt x="62948" y="65646"/>
                      <a:pt x="62948" y="46757"/>
                    </a:cubicBezTo>
                    <a:cubicBezTo>
                      <a:pt x="62948" y="27867"/>
                      <a:pt x="53503" y="17747"/>
                      <a:pt x="35288" y="17747"/>
                    </a:cubicBezTo>
                    <a:cubicBezTo>
                      <a:pt x="32589" y="17747"/>
                      <a:pt x="29216" y="18422"/>
                      <a:pt x="26517" y="17747"/>
                    </a:cubicBezTo>
                    <a:cubicBezTo>
                      <a:pt x="19771" y="17073"/>
                      <a:pt x="17073" y="19097"/>
                      <a:pt x="17747" y="25843"/>
                    </a:cubicBezTo>
                    <a:cubicBezTo>
                      <a:pt x="19097" y="32589"/>
                      <a:pt x="18422" y="40010"/>
                      <a:pt x="18422" y="46757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 : forme 28">
                <a:extLst>
                  <a:ext uri="{FF2B5EF4-FFF2-40B4-BE49-F238E27FC236}">
                    <a16:creationId xmlns:a16="http://schemas.microsoft.com/office/drawing/2014/main" id="{39638A54-0134-41F1-92B1-07489A4161E0}"/>
                  </a:ext>
                </a:extLst>
              </p:cNvPr>
              <p:cNvSpPr/>
              <p:nvPr/>
            </p:nvSpPr>
            <p:spPr>
              <a:xfrm>
                <a:off x="4052086" y="5462677"/>
                <a:ext cx="104893" cy="122375"/>
              </a:xfrm>
              <a:custGeom>
                <a:avLst/>
                <a:gdLst>
                  <a:gd name="connsiteX0" fmla="*/ 4255 w 80956"/>
                  <a:gd name="connsiteY0" fmla="*/ 46757 h 94449"/>
                  <a:gd name="connsiteX1" fmla="*/ 4255 w 80956"/>
                  <a:gd name="connsiteY1" fmla="*/ 9652 h 94449"/>
                  <a:gd name="connsiteX2" fmla="*/ 10326 w 80956"/>
                  <a:gd name="connsiteY2" fmla="*/ 3580 h 94449"/>
                  <a:gd name="connsiteX3" fmla="*/ 38661 w 80956"/>
                  <a:gd name="connsiteY3" fmla="*/ 3580 h 94449"/>
                  <a:gd name="connsiteX4" fmla="*/ 79814 w 80956"/>
                  <a:gd name="connsiteY4" fmla="*/ 46082 h 94449"/>
                  <a:gd name="connsiteX5" fmla="*/ 40010 w 80956"/>
                  <a:gd name="connsiteY5" fmla="*/ 91283 h 94449"/>
                  <a:gd name="connsiteX6" fmla="*/ 8977 w 80956"/>
                  <a:gd name="connsiteY6" fmla="*/ 91283 h 94449"/>
                  <a:gd name="connsiteX7" fmla="*/ 3580 w 80956"/>
                  <a:gd name="connsiteY7" fmla="*/ 85886 h 94449"/>
                  <a:gd name="connsiteX8" fmla="*/ 4255 w 80956"/>
                  <a:gd name="connsiteY8" fmla="*/ 46757 h 94449"/>
                  <a:gd name="connsiteX9" fmla="*/ 4255 w 80956"/>
                  <a:gd name="connsiteY9" fmla="*/ 46757 h 94449"/>
                  <a:gd name="connsiteX10" fmla="*/ 19097 w 80956"/>
                  <a:gd name="connsiteY10" fmla="*/ 47431 h 94449"/>
                  <a:gd name="connsiteX11" fmla="*/ 19097 w 80956"/>
                  <a:gd name="connsiteY11" fmla="*/ 47431 h 94449"/>
                  <a:gd name="connsiteX12" fmla="*/ 19097 w 80956"/>
                  <a:gd name="connsiteY12" fmla="*/ 58900 h 94449"/>
                  <a:gd name="connsiteX13" fmla="*/ 37312 w 80956"/>
                  <a:gd name="connsiteY13" fmla="*/ 76441 h 94449"/>
                  <a:gd name="connsiteX14" fmla="*/ 64297 w 80956"/>
                  <a:gd name="connsiteY14" fmla="*/ 47431 h 94449"/>
                  <a:gd name="connsiteX15" fmla="*/ 37312 w 80956"/>
                  <a:gd name="connsiteY15" fmla="*/ 18422 h 94449"/>
                  <a:gd name="connsiteX16" fmla="*/ 24494 w 80956"/>
                  <a:gd name="connsiteY16" fmla="*/ 18422 h 94449"/>
                  <a:gd name="connsiteX17" fmla="*/ 19771 w 80956"/>
                  <a:gd name="connsiteY17" fmla="*/ 23144 h 94449"/>
                  <a:gd name="connsiteX18" fmla="*/ 19097 w 80956"/>
                  <a:gd name="connsiteY18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56" h="94449">
                    <a:moveTo>
                      <a:pt x="4255" y="46757"/>
                    </a:moveTo>
                    <a:cubicBezTo>
                      <a:pt x="4255" y="34613"/>
                      <a:pt x="4255" y="21795"/>
                      <a:pt x="4255" y="9652"/>
                    </a:cubicBezTo>
                    <a:cubicBezTo>
                      <a:pt x="4255" y="4254"/>
                      <a:pt x="5604" y="3580"/>
                      <a:pt x="10326" y="3580"/>
                    </a:cubicBezTo>
                    <a:cubicBezTo>
                      <a:pt x="19771" y="4254"/>
                      <a:pt x="29216" y="3580"/>
                      <a:pt x="38661" y="3580"/>
                    </a:cubicBezTo>
                    <a:cubicBezTo>
                      <a:pt x="62948" y="4254"/>
                      <a:pt x="79814" y="21120"/>
                      <a:pt x="79814" y="46082"/>
                    </a:cubicBezTo>
                    <a:cubicBezTo>
                      <a:pt x="80488" y="71718"/>
                      <a:pt x="64297" y="89933"/>
                      <a:pt x="40010" y="91283"/>
                    </a:cubicBezTo>
                    <a:cubicBezTo>
                      <a:pt x="29891" y="91957"/>
                      <a:pt x="19771" y="91283"/>
                      <a:pt x="8977" y="91283"/>
                    </a:cubicBezTo>
                    <a:cubicBezTo>
                      <a:pt x="4255" y="91283"/>
                      <a:pt x="3580" y="89933"/>
                      <a:pt x="3580" y="85886"/>
                    </a:cubicBezTo>
                    <a:cubicBezTo>
                      <a:pt x="4929" y="72393"/>
                      <a:pt x="4929" y="59575"/>
                      <a:pt x="4255" y="46757"/>
                    </a:cubicBezTo>
                    <a:cubicBezTo>
                      <a:pt x="4929" y="46757"/>
                      <a:pt x="4255" y="46757"/>
                      <a:pt x="4255" y="46757"/>
                    </a:cubicBezTo>
                    <a:close/>
                    <a:moveTo>
                      <a:pt x="19097" y="47431"/>
                    </a:moveTo>
                    <a:cubicBezTo>
                      <a:pt x="19097" y="47431"/>
                      <a:pt x="19097" y="47431"/>
                      <a:pt x="19097" y="47431"/>
                    </a:cubicBezTo>
                    <a:cubicBezTo>
                      <a:pt x="19097" y="51479"/>
                      <a:pt x="19097" y="54852"/>
                      <a:pt x="19097" y="58900"/>
                    </a:cubicBezTo>
                    <a:cubicBezTo>
                      <a:pt x="19097" y="77115"/>
                      <a:pt x="19097" y="77115"/>
                      <a:pt x="37312" y="76441"/>
                    </a:cubicBezTo>
                    <a:cubicBezTo>
                      <a:pt x="54852" y="76441"/>
                      <a:pt x="64297" y="65646"/>
                      <a:pt x="64297" y="47431"/>
                    </a:cubicBezTo>
                    <a:cubicBezTo>
                      <a:pt x="64297" y="28541"/>
                      <a:pt x="54852" y="18422"/>
                      <a:pt x="37312" y="18422"/>
                    </a:cubicBezTo>
                    <a:cubicBezTo>
                      <a:pt x="33264" y="18422"/>
                      <a:pt x="28542" y="18422"/>
                      <a:pt x="24494" y="18422"/>
                    </a:cubicBezTo>
                    <a:cubicBezTo>
                      <a:pt x="20446" y="18422"/>
                      <a:pt x="19097" y="19771"/>
                      <a:pt x="19771" y="23144"/>
                    </a:cubicBezTo>
                    <a:cubicBezTo>
                      <a:pt x="19771" y="31240"/>
                      <a:pt x="19097" y="39336"/>
                      <a:pt x="19097" y="47431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 : forme 30">
                <a:extLst>
                  <a:ext uri="{FF2B5EF4-FFF2-40B4-BE49-F238E27FC236}">
                    <a16:creationId xmlns:a16="http://schemas.microsoft.com/office/drawing/2014/main" id="{E883CEB2-661F-4C68-AD47-D90AF52ED31E}"/>
                  </a:ext>
                </a:extLst>
              </p:cNvPr>
              <p:cNvSpPr/>
              <p:nvPr/>
            </p:nvSpPr>
            <p:spPr>
              <a:xfrm>
                <a:off x="2109811" y="5275484"/>
                <a:ext cx="104893" cy="122375"/>
              </a:xfrm>
              <a:custGeom>
                <a:avLst/>
                <a:gdLst>
                  <a:gd name="connsiteX0" fmla="*/ 3580 w 80956"/>
                  <a:gd name="connsiteY0" fmla="*/ 47534 h 94449"/>
                  <a:gd name="connsiteX1" fmla="*/ 3580 w 80956"/>
                  <a:gd name="connsiteY1" fmla="*/ 9754 h 94449"/>
                  <a:gd name="connsiteX2" fmla="*/ 9652 w 80956"/>
                  <a:gd name="connsiteY2" fmla="*/ 3682 h 94449"/>
                  <a:gd name="connsiteX3" fmla="*/ 46757 w 80956"/>
                  <a:gd name="connsiteY3" fmla="*/ 5032 h 94449"/>
                  <a:gd name="connsiteX4" fmla="*/ 79814 w 80956"/>
                  <a:gd name="connsiteY4" fmla="*/ 50907 h 94449"/>
                  <a:gd name="connsiteX5" fmla="*/ 40010 w 80956"/>
                  <a:gd name="connsiteY5" fmla="*/ 91385 h 94449"/>
                  <a:gd name="connsiteX6" fmla="*/ 8977 w 80956"/>
                  <a:gd name="connsiteY6" fmla="*/ 91385 h 94449"/>
                  <a:gd name="connsiteX7" fmla="*/ 4255 w 80956"/>
                  <a:gd name="connsiteY7" fmla="*/ 85988 h 94449"/>
                  <a:gd name="connsiteX8" fmla="*/ 3580 w 80956"/>
                  <a:gd name="connsiteY8" fmla="*/ 47534 h 94449"/>
                  <a:gd name="connsiteX9" fmla="*/ 3580 w 80956"/>
                  <a:gd name="connsiteY9" fmla="*/ 47534 h 94449"/>
                  <a:gd name="connsiteX10" fmla="*/ 18422 w 80956"/>
                  <a:gd name="connsiteY10" fmla="*/ 46859 h 94449"/>
                  <a:gd name="connsiteX11" fmla="*/ 18422 w 80956"/>
                  <a:gd name="connsiteY11" fmla="*/ 46859 h 94449"/>
                  <a:gd name="connsiteX12" fmla="*/ 18422 w 80956"/>
                  <a:gd name="connsiteY12" fmla="*/ 60352 h 94449"/>
                  <a:gd name="connsiteX13" fmla="*/ 33939 w 80956"/>
                  <a:gd name="connsiteY13" fmla="*/ 76543 h 94449"/>
                  <a:gd name="connsiteX14" fmla="*/ 56202 w 80956"/>
                  <a:gd name="connsiteY14" fmla="*/ 67773 h 94449"/>
                  <a:gd name="connsiteX15" fmla="*/ 59575 w 80956"/>
                  <a:gd name="connsiteY15" fmla="*/ 32017 h 94449"/>
                  <a:gd name="connsiteX16" fmla="*/ 33939 w 80956"/>
                  <a:gd name="connsiteY16" fmla="*/ 17850 h 94449"/>
                  <a:gd name="connsiteX17" fmla="*/ 23144 w 80956"/>
                  <a:gd name="connsiteY17" fmla="*/ 17850 h 94449"/>
                  <a:gd name="connsiteX18" fmla="*/ 17747 w 80956"/>
                  <a:gd name="connsiteY18" fmla="*/ 23247 h 94449"/>
                  <a:gd name="connsiteX19" fmla="*/ 18422 w 80956"/>
                  <a:gd name="connsiteY19" fmla="*/ 4685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956" h="94449">
                    <a:moveTo>
                      <a:pt x="3580" y="47534"/>
                    </a:moveTo>
                    <a:cubicBezTo>
                      <a:pt x="3580" y="34716"/>
                      <a:pt x="3580" y="21897"/>
                      <a:pt x="3580" y="9754"/>
                    </a:cubicBezTo>
                    <a:cubicBezTo>
                      <a:pt x="3580" y="5032"/>
                      <a:pt x="4929" y="3682"/>
                      <a:pt x="9652" y="3682"/>
                    </a:cubicBezTo>
                    <a:cubicBezTo>
                      <a:pt x="21795" y="4357"/>
                      <a:pt x="34613" y="2333"/>
                      <a:pt x="46757" y="5032"/>
                    </a:cubicBezTo>
                    <a:cubicBezTo>
                      <a:pt x="69020" y="9754"/>
                      <a:pt x="81838" y="27969"/>
                      <a:pt x="79814" y="50907"/>
                    </a:cubicBezTo>
                    <a:cubicBezTo>
                      <a:pt x="77790" y="75194"/>
                      <a:pt x="62273" y="90710"/>
                      <a:pt x="40010" y="91385"/>
                    </a:cubicBezTo>
                    <a:cubicBezTo>
                      <a:pt x="29891" y="92060"/>
                      <a:pt x="19771" y="91385"/>
                      <a:pt x="8977" y="91385"/>
                    </a:cubicBezTo>
                    <a:cubicBezTo>
                      <a:pt x="4929" y="91385"/>
                      <a:pt x="4255" y="90036"/>
                      <a:pt x="4255" y="85988"/>
                    </a:cubicBezTo>
                    <a:cubicBezTo>
                      <a:pt x="4255" y="73170"/>
                      <a:pt x="4255" y="60352"/>
                      <a:pt x="3580" y="47534"/>
                    </a:cubicBezTo>
                    <a:cubicBezTo>
                      <a:pt x="4255" y="47534"/>
                      <a:pt x="3580" y="47534"/>
                      <a:pt x="3580" y="47534"/>
                    </a:cubicBezTo>
                    <a:close/>
                    <a:moveTo>
                      <a:pt x="18422" y="46859"/>
                    </a:moveTo>
                    <a:cubicBezTo>
                      <a:pt x="18422" y="46859"/>
                      <a:pt x="18422" y="46859"/>
                      <a:pt x="18422" y="46859"/>
                    </a:cubicBezTo>
                    <a:cubicBezTo>
                      <a:pt x="18422" y="51581"/>
                      <a:pt x="18422" y="56304"/>
                      <a:pt x="18422" y="60352"/>
                    </a:cubicBezTo>
                    <a:cubicBezTo>
                      <a:pt x="18422" y="76543"/>
                      <a:pt x="18422" y="75868"/>
                      <a:pt x="33939" y="76543"/>
                    </a:cubicBezTo>
                    <a:cubicBezTo>
                      <a:pt x="42709" y="76543"/>
                      <a:pt x="50804" y="75194"/>
                      <a:pt x="56202" y="67773"/>
                    </a:cubicBezTo>
                    <a:cubicBezTo>
                      <a:pt x="64972" y="56304"/>
                      <a:pt x="64972" y="44160"/>
                      <a:pt x="59575" y="32017"/>
                    </a:cubicBezTo>
                    <a:cubicBezTo>
                      <a:pt x="54852" y="21223"/>
                      <a:pt x="44733" y="17850"/>
                      <a:pt x="33939" y="17850"/>
                    </a:cubicBezTo>
                    <a:cubicBezTo>
                      <a:pt x="30565" y="17850"/>
                      <a:pt x="27192" y="17850"/>
                      <a:pt x="23144" y="17850"/>
                    </a:cubicBezTo>
                    <a:cubicBezTo>
                      <a:pt x="19097" y="17850"/>
                      <a:pt x="17747" y="18524"/>
                      <a:pt x="17747" y="23247"/>
                    </a:cubicBezTo>
                    <a:cubicBezTo>
                      <a:pt x="19097" y="31342"/>
                      <a:pt x="18422" y="39438"/>
                      <a:pt x="18422" y="46859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" name="Forme libre : forme 31">
                <a:extLst>
                  <a:ext uri="{FF2B5EF4-FFF2-40B4-BE49-F238E27FC236}">
                    <a16:creationId xmlns:a16="http://schemas.microsoft.com/office/drawing/2014/main" id="{588A6D89-F8F0-4679-BE21-2A0F82D3E79B}"/>
                  </a:ext>
                </a:extLst>
              </p:cNvPr>
              <p:cNvSpPr/>
              <p:nvPr/>
            </p:nvSpPr>
            <p:spPr>
              <a:xfrm>
                <a:off x="1670886" y="5276238"/>
                <a:ext cx="96152" cy="122375"/>
              </a:xfrm>
              <a:custGeom>
                <a:avLst/>
                <a:gdLst>
                  <a:gd name="connsiteX0" fmla="*/ 4347 w 74209"/>
                  <a:gd name="connsiteY0" fmla="*/ 47627 h 94449"/>
                  <a:gd name="connsiteX1" fmla="*/ 4347 w 74209"/>
                  <a:gd name="connsiteY1" fmla="*/ 12545 h 94449"/>
                  <a:gd name="connsiteX2" fmla="*/ 6371 w 74209"/>
                  <a:gd name="connsiteY2" fmla="*/ 4450 h 94449"/>
                  <a:gd name="connsiteX3" fmla="*/ 21888 w 74209"/>
                  <a:gd name="connsiteY3" fmla="*/ 7823 h 94449"/>
                  <a:gd name="connsiteX4" fmla="*/ 52921 w 74209"/>
                  <a:gd name="connsiteY4" fmla="*/ 55048 h 94449"/>
                  <a:gd name="connsiteX5" fmla="*/ 56969 w 74209"/>
                  <a:gd name="connsiteY5" fmla="*/ 59770 h 94449"/>
                  <a:gd name="connsiteX6" fmla="*/ 58318 w 74209"/>
                  <a:gd name="connsiteY6" fmla="*/ 53698 h 94449"/>
                  <a:gd name="connsiteX7" fmla="*/ 58318 w 74209"/>
                  <a:gd name="connsiteY7" fmla="*/ 10522 h 94449"/>
                  <a:gd name="connsiteX8" fmla="*/ 65739 w 74209"/>
                  <a:gd name="connsiteY8" fmla="*/ 3775 h 94449"/>
                  <a:gd name="connsiteX9" fmla="*/ 73160 w 74209"/>
                  <a:gd name="connsiteY9" fmla="*/ 10522 h 94449"/>
                  <a:gd name="connsiteX10" fmla="*/ 73160 w 74209"/>
                  <a:gd name="connsiteY10" fmla="*/ 82708 h 94449"/>
                  <a:gd name="connsiteX11" fmla="*/ 70462 w 74209"/>
                  <a:gd name="connsiteY11" fmla="*/ 91478 h 94449"/>
                  <a:gd name="connsiteX12" fmla="*/ 57644 w 74209"/>
                  <a:gd name="connsiteY12" fmla="*/ 86756 h 94449"/>
                  <a:gd name="connsiteX13" fmla="*/ 25261 w 74209"/>
                  <a:gd name="connsiteY13" fmla="*/ 38182 h 94449"/>
                  <a:gd name="connsiteX14" fmla="*/ 23237 w 74209"/>
                  <a:gd name="connsiteY14" fmla="*/ 35483 h 94449"/>
                  <a:gd name="connsiteX15" fmla="*/ 19864 w 74209"/>
                  <a:gd name="connsiteY15" fmla="*/ 32785 h 94449"/>
                  <a:gd name="connsiteX16" fmla="*/ 18515 w 74209"/>
                  <a:gd name="connsiteY16" fmla="*/ 36832 h 94449"/>
                  <a:gd name="connsiteX17" fmla="*/ 18515 w 74209"/>
                  <a:gd name="connsiteY17" fmla="*/ 85406 h 94449"/>
                  <a:gd name="connsiteX18" fmla="*/ 11094 w 74209"/>
                  <a:gd name="connsiteY18" fmla="*/ 92153 h 94449"/>
                  <a:gd name="connsiteX19" fmla="*/ 3673 w 74209"/>
                  <a:gd name="connsiteY19" fmla="*/ 85406 h 94449"/>
                  <a:gd name="connsiteX20" fmla="*/ 4347 w 74209"/>
                  <a:gd name="connsiteY20" fmla="*/ 47627 h 94449"/>
                  <a:gd name="connsiteX21" fmla="*/ 4347 w 74209"/>
                  <a:gd name="connsiteY21" fmla="*/ 4762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4347" y="47627"/>
                    </a:moveTo>
                    <a:cubicBezTo>
                      <a:pt x="4347" y="36158"/>
                      <a:pt x="4347" y="24689"/>
                      <a:pt x="4347" y="12545"/>
                    </a:cubicBezTo>
                    <a:cubicBezTo>
                      <a:pt x="4347" y="9847"/>
                      <a:pt x="1649" y="5124"/>
                      <a:pt x="6371" y="4450"/>
                    </a:cubicBezTo>
                    <a:cubicBezTo>
                      <a:pt x="11768" y="3775"/>
                      <a:pt x="17840" y="1751"/>
                      <a:pt x="21888" y="7823"/>
                    </a:cubicBezTo>
                    <a:cubicBezTo>
                      <a:pt x="32008" y="24014"/>
                      <a:pt x="42802" y="39531"/>
                      <a:pt x="52921" y="55048"/>
                    </a:cubicBezTo>
                    <a:cubicBezTo>
                      <a:pt x="54271" y="57071"/>
                      <a:pt x="56294" y="59770"/>
                      <a:pt x="56969" y="59770"/>
                    </a:cubicBezTo>
                    <a:cubicBezTo>
                      <a:pt x="59668" y="58421"/>
                      <a:pt x="58318" y="55722"/>
                      <a:pt x="58318" y="53698"/>
                    </a:cubicBezTo>
                    <a:cubicBezTo>
                      <a:pt x="58318" y="39531"/>
                      <a:pt x="58318" y="25364"/>
                      <a:pt x="58318" y="10522"/>
                    </a:cubicBezTo>
                    <a:cubicBezTo>
                      <a:pt x="58318" y="4450"/>
                      <a:pt x="60342" y="3775"/>
                      <a:pt x="65739" y="3775"/>
                    </a:cubicBezTo>
                    <a:cubicBezTo>
                      <a:pt x="70462" y="3775"/>
                      <a:pt x="73835" y="3775"/>
                      <a:pt x="73160" y="10522"/>
                    </a:cubicBezTo>
                    <a:cubicBezTo>
                      <a:pt x="72486" y="34808"/>
                      <a:pt x="73160" y="58421"/>
                      <a:pt x="73160" y="82708"/>
                    </a:cubicBezTo>
                    <a:cubicBezTo>
                      <a:pt x="73160" y="85406"/>
                      <a:pt x="75859" y="90803"/>
                      <a:pt x="70462" y="91478"/>
                    </a:cubicBezTo>
                    <a:cubicBezTo>
                      <a:pt x="65739" y="92153"/>
                      <a:pt x="61017" y="92153"/>
                      <a:pt x="57644" y="86756"/>
                    </a:cubicBezTo>
                    <a:cubicBezTo>
                      <a:pt x="47524" y="70564"/>
                      <a:pt x="36055" y="54373"/>
                      <a:pt x="25261" y="38182"/>
                    </a:cubicBezTo>
                    <a:cubicBezTo>
                      <a:pt x="24587" y="37507"/>
                      <a:pt x="23912" y="36158"/>
                      <a:pt x="23237" y="35483"/>
                    </a:cubicBezTo>
                    <a:cubicBezTo>
                      <a:pt x="22563" y="34134"/>
                      <a:pt x="21888" y="32110"/>
                      <a:pt x="19864" y="32785"/>
                    </a:cubicBezTo>
                    <a:cubicBezTo>
                      <a:pt x="17840" y="33459"/>
                      <a:pt x="18515" y="35483"/>
                      <a:pt x="18515" y="36832"/>
                    </a:cubicBezTo>
                    <a:cubicBezTo>
                      <a:pt x="18515" y="53024"/>
                      <a:pt x="18515" y="69215"/>
                      <a:pt x="18515" y="85406"/>
                    </a:cubicBezTo>
                    <a:cubicBezTo>
                      <a:pt x="18515" y="91478"/>
                      <a:pt x="16491" y="92153"/>
                      <a:pt x="11094" y="92153"/>
                    </a:cubicBezTo>
                    <a:cubicBezTo>
                      <a:pt x="6371" y="92153"/>
                      <a:pt x="2998" y="92153"/>
                      <a:pt x="3673" y="85406"/>
                    </a:cubicBezTo>
                    <a:cubicBezTo>
                      <a:pt x="5022" y="73263"/>
                      <a:pt x="4347" y="60445"/>
                      <a:pt x="4347" y="47627"/>
                    </a:cubicBezTo>
                    <a:cubicBezTo>
                      <a:pt x="4347" y="47627"/>
                      <a:pt x="4347" y="47627"/>
                      <a:pt x="4347" y="47627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" name="Forme libre : forme 32">
                <a:extLst>
                  <a:ext uri="{FF2B5EF4-FFF2-40B4-BE49-F238E27FC236}">
                    <a16:creationId xmlns:a16="http://schemas.microsoft.com/office/drawing/2014/main" id="{3566DE09-AF1B-4A4C-8249-F6FC23E3E9DA}"/>
                  </a:ext>
                </a:extLst>
              </p:cNvPr>
              <p:cNvSpPr/>
              <p:nvPr/>
            </p:nvSpPr>
            <p:spPr>
              <a:xfrm>
                <a:off x="1701601" y="5472292"/>
                <a:ext cx="87412" cy="122375"/>
              </a:xfrm>
              <a:custGeom>
                <a:avLst/>
                <a:gdLst>
                  <a:gd name="connsiteX0" fmla="*/ 3580 w 67463"/>
                  <a:gd name="connsiteY0" fmla="*/ 47431 h 94449"/>
                  <a:gd name="connsiteX1" fmla="*/ 3580 w 67463"/>
                  <a:gd name="connsiteY1" fmla="*/ 10326 h 94449"/>
                  <a:gd name="connsiteX2" fmla="*/ 10326 w 67463"/>
                  <a:gd name="connsiteY2" fmla="*/ 3580 h 94449"/>
                  <a:gd name="connsiteX3" fmla="*/ 37986 w 67463"/>
                  <a:gd name="connsiteY3" fmla="*/ 4255 h 94449"/>
                  <a:gd name="connsiteX4" fmla="*/ 56202 w 67463"/>
                  <a:gd name="connsiteY4" fmla="*/ 40010 h 94449"/>
                  <a:gd name="connsiteX5" fmla="*/ 57551 w 67463"/>
                  <a:gd name="connsiteY5" fmla="*/ 46757 h 94449"/>
                  <a:gd name="connsiteX6" fmla="*/ 67670 w 67463"/>
                  <a:gd name="connsiteY6" fmla="*/ 71044 h 94449"/>
                  <a:gd name="connsiteX7" fmla="*/ 50804 w 67463"/>
                  <a:gd name="connsiteY7" fmla="*/ 89259 h 94449"/>
                  <a:gd name="connsiteX8" fmla="*/ 8302 w 67463"/>
                  <a:gd name="connsiteY8" fmla="*/ 91283 h 94449"/>
                  <a:gd name="connsiteX9" fmla="*/ 4929 w 67463"/>
                  <a:gd name="connsiteY9" fmla="*/ 85211 h 94449"/>
                  <a:gd name="connsiteX10" fmla="*/ 3580 w 67463"/>
                  <a:gd name="connsiteY10" fmla="*/ 47431 h 94449"/>
                  <a:gd name="connsiteX11" fmla="*/ 3580 w 67463"/>
                  <a:gd name="connsiteY11" fmla="*/ 47431 h 94449"/>
                  <a:gd name="connsiteX12" fmla="*/ 18422 w 67463"/>
                  <a:gd name="connsiteY12" fmla="*/ 65647 h 94449"/>
                  <a:gd name="connsiteX13" fmla="*/ 18422 w 67463"/>
                  <a:gd name="connsiteY13" fmla="*/ 76441 h 94449"/>
                  <a:gd name="connsiteX14" fmla="*/ 21120 w 67463"/>
                  <a:gd name="connsiteY14" fmla="*/ 80489 h 94449"/>
                  <a:gd name="connsiteX15" fmla="*/ 44058 w 67463"/>
                  <a:gd name="connsiteY15" fmla="*/ 78465 h 94449"/>
                  <a:gd name="connsiteX16" fmla="*/ 50804 w 67463"/>
                  <a:gd name="connsiteY16" fmla="*/ 70369 h 94449"/>
                  <a:gd name="connsiteX17" fmla="*/ 35962 w 67463"/>
                  <a:gd name="connsiteY17" fmla="*/ 51479 h 94449"/>
                  <a:gd name="connsiteX18" fmla="*/ 18422 w 67463"/>
                  <a:gd name="connsiteY18" fmla="*/ 65647 h 94449"/>
                  <a:gd name="connsiteX19" fmla="*/ 28541 w 67463"/>
                  <a:gd name="connsiteY19" fmla="*/ 39336 h 94449"/>
                  <a:gd name="connsiteX20" fmla="*/ 31240 w 67463"/>
                  <a:gd name="connsiteY20" fmla="*/ 39336 h 94449"/>
                  <a:gd name="connsiteX21" fmla="*/ 45407 w 67463"/>
                  <a:gd name="connsiteY21" fmla="*/ 27192 h 94449"/>
                  <a:gd name="connsiteX22" fmla="*/ 31240 w 67463"/>
                  <a:gd name="connsiteY22" fmla="*/ 15049 h 94449"/>
                  <a:gd name="connsiteX23" fmla="*/ 18422 w 67463"/>
                  <a:gd name="connsiteY23" fmla="*/ 27867 h 94449"/>
                  <a:gd name="connsiteX24" fmla="*/ 28541 w 67463"/>
                  <a:gd name="connsiteY24" fmla="*/ 3933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463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4929"/>
                      <a:pt x="5604" y="3580"/>
                      <a:pt x="10326" y="3580"/>
                    </a:cubicBezTo>
                    <a:cubicBezTo>
                      <a:pt x="19771" y="4255"/>
                      <a:pt x="28541" y="2905"/>
                      <a:pt x="37986" y="4255"/>
                    </a:cubicBezTo>
                    <a:cubicBezTo>
                      <a:pt x="58225" y="6953"/>
                      <a:pt x="65646" y="22470"/>
                      <a:pt x="56202" y="40010"/>
                    </a:cubicBezTo>
                    <a:cubicBezTo>
                      <a:pt x="54852" y="42709"/>
                      <a:pt x="53503" y="44733"/>
                      <a:pt x="57551" y="46757"/>
                    </a:cubicBezTo>
                    <a:cubicBezTo>
                      <a:pt x="67670" y="52154"/>
                      <a:pt x="69020" y="60924"/>
                      <a:pt x="67670" y="71044"/>
                    </a:cubicBezTo>
                    <a:cubicBezTo>
                      <a:pt x="66321" y="81163"/>
                      <a:pt x="60249" y="87235"/>
                      <a:pt x="50804" y="89259"/>
                    </a:cubicBezTo>
                    <a:cubicBezTo>
                      <a:pt x="36637" y="92632"/>
                      <a:pt x="22470" y="90608"/>
                      <a:pt x="8302" y="91283"/>
                    </a:cubicBezTo>
                    <a:cubicBezTo>
                      <a:pt x="3580" y="91283"/>
                      <a:pt x="4929" y="87909"/>
                      <a:pt x="4929" y="85211"/>
                    </a:cubicBezTo>
                    <a:cubicBezTo>
                      <a:pt x="3580" y="73067"/>
                      <a:pt x="3580" y="60249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  <a:moveTo>
                      <a:pt x="18422" y="65647"/>
                    </a:moveTo>
                    <a:cubicBezTo>
                      <a:pt x="18422" y="69020"/>
                      <a:pt x="18422" y="72393"/>
                      <a:pt x="18422" y="76441"/>
                    </a:cubicBezTo>
                    <a:cubicBezTo>
                      <a:pt x="18422" y="78465"/>
                      <a:pt x="18422" y="80489"/>
                      <a:pt x="21120" y="80489"/>
                    </a:cubicBezTo>
                    <a:cubicBezTo>
                      <a:pt x="29216" y="80489"/>
                      <a:pt x="36637" y="81838"/>
                      <a:pt x="44058" y="78465"/>
                    </a:cubicBezTo>
                    <a:cubicBezTo>
                      <a:pt x="48106" y="77115"/>
                      <a:pt x="50130" y="74417"/>
                      <a:pt x="50804" y="70369"/>
                    </a:cubicBezTo>
                    <a:cubicBezTo>
                      <a:pt x="53503" y="59575"/>
                      <a:pt x="47431" y="51479"/>
                      <a:pt x="35962" y="51479"/>
                    </a:cubicBezTo>
                    <a:cubicBezTo>
                      <a:pt x="18422" y="50130"/>
                      <a:pt x="18422" y="50130"/>
                      <a:pt x="18422" y="65647"/>
                    </a:cubicBezTo>
                    <a:close/>
                    <a:moveTo>
                      <a:pt x="28541" y="39336"/>
                    </a:moveTo>
                    <a:cubicBezTo>
                      <a:pt x="29216" y="39336"/>
                      <a:pt x="29891" y="39336"/>
                      <a:pt x="31240" y="39336"/>
                    </a:cubicBezTo>
                    <a:cubicBezTo>
                      <a:pt x="41360" y="39336"/>
                      <a:pt x="45407" y="35962"/>
                      <a:pt x="45407" y="27192"/>
                    </a:cubicBezTo>
                    <a:cubicBezTo>
                      <a:pt x="45407" y="18422"/>
                      <a:pt x="42034" y="15049"/>
                      <a:pt x="31240" y="15049"/>
                    </a:cubicBezTo>
                    <a:cubicBezTo>
                      <a:pt x="18422" y="15049"/>
                      <a:pt x="18422" y="15049"/>
                      <a:pt x="18422" y="27867"/>
                    </a:cubicBezTo>
                    <a:cubicBezTo>
                      <a:pt x="18422" y="39336"/>
                      <a:pt x="18422" y="39336"/>
                      <a:pt x="28541" y="3933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" name="Forme libre : forme 33">
                <a:extLst>
                  <a:ext uri="{FF2B5EF4-FFF2-40B4-BE49-F238E27FC236}">
                    <a16:creationId xmlns:a16="http://schemas.microsoft.com/office/drawing/2014/main" id="{D6CAE65C-CBB5-4F75-918B-557EAB341E59}"/>
                  </a:ext>
                </a:extLst>
              </p:cNvPr>
              <p:cNvSpPr/>
              <p:nvPr/>
            </p:nvSpPr>
            <p:spPr>
              <a:xfrm>
                <a:off x="1879046" y="5276359"/>
                <a:ext cx="87412" cy="122375"/>
              </a:xfrm>
              <a:custGeom>
                <a:avLst/>
                <a:gdLst>
                  <a:gd name="connsiteX0" fmla="*/ 3580 w 67463"/>
                  <a:gd name="connsiteY0" fmla="*/ 46859 h 94449"/>
                  <a:gd name="connsiteX1" fmla="*/ 3580 w 67463"/>
                  <a:gd name="connsiteY1" fmla="*/ 10429 h 94449"/>
                  <a:gd name="connsiteX2" fmla="*/ 10326 w 67463"/>
                  <a:gd name="connsiteY2" fmla="*/ 3682 h 94449"/>
                  <a:gd name="connsiteX3" fmla="*/ 42709 w 67463"/>
                  <a:gd name="connsiteY3" fmla="*/ 4357 h 94449"/>
                  <a:gd name="connsiteX4" fmla="*/ 63623 w 67463"/>
                  <a:gd name="connsiteY4" fmla="*/ 20548 h 94449"/>
                  <a:gd name="connsiteX5" fmla="*/ 56202 w 67463"/>
                  <a:gd name="connsiteY5" fmla="*/ 50232 h 94449"/>
                  <a:gd name="connsiteX6" fmla="*/ 54178 w 67463"/>
                  <a:gd name="connsiteY6" fmla="*/ 62376 h 94449"/>
                  <a:gd name="connsiteX7" fmla="*/ 67670 w 67463"/>
                  <a:gd name="connsiteY7" fmla="*/ 86663 h 94449"/>
                  <a:gd name="connsiteX8" fmla="*/ 65646 w 67463"/>
                  <a:gd name="connsiteY8" fmla="*/ 91385 h 94449"/>
                  <a:gd name="connsiteX9" fmla="*/ 50130 w 67463"/>
                  <a:gd name="connsiteY9" fmla="*/ 83290 h 94449"/>
                  <a:gd name="connsiteX10" fmla="*/ 38661 w 67463"/>
                  <a:gd name="connsiteY10" fmla="*/ 63051 h 94449"/>
                  <a:gd name="connsiteX11" fmla="*/ 32589 w 67463"/>
                  <a:gd name="connsiteY11" fmla="*/ 59003 h 94449"/>
                  <a:gd name="connsiteX12" fmla="*/ 19771 w 67463"/>
                  <a:gd name="connsiteY12" fmla="*/ 71146 h 94449"/>
                  <a:gd name="connsiteX13" fmla="*/ 19771 w 67463"/>
                  <a:gd name="connsiteY13" fmla="*/ 83964 h 94449"/>
                  <a:gd name="connsiteX14" fmla="*/ 11676 w 67463"/>
                  <a:gd name="connsiteY14" fmla="*/ 92060 h 94449"/>
                  <a:gd name="connsiteX15" fmla="*/ 4929 w 67463"/>
                  <a:gd name="connsiteY15" fmla="*/ 83964 h 94449"/>
                  <a:gd name="connsiteX16" fmla="*/ 3580 w 67463"/>
                  <a:gd name="connsiteY16" fmla="*/ 46859 h 94449"/>
                  <a:gd name="connsiteX17" fmla="*/ 3580 w 67463"/>
                  <a:gd name="connsiteY17" fmla="*/ 46859 h 94449"/>
                  <a:gd name="connsiteX18" fmla="*/ 19097 w 67463"/>
                  <a:gd name="connsiteY18" fmla="*/ 29993 h 94449"/>
                  <a:gd name="connsiteX19" fmla="*/ 33939 w 67463"/>
                  <a:gd name="connsiteY19" fmla="*/ 44161 h 94449"/>
                  <a:gd name="connsiteX20" fmla="*/ 34613 w 67463"/>
                  <a:gd name="connsiteY20" fmla="*/ 44161 h 94449"/>
                  <a:gd name="connsiteX21" fmla="*/ 48781 w 67463"/>
                  <a:gd name="connsiteY21" fmla="*/ 29319 h 94449"/>
                  <a:gd name="connsiteX22" fmla="*/ 34613 w 67463"/>
                  <a:gd name="connsiteY22" fmla="*/ 15151 h 94449"/>
                  <a:gd name="connsiteX23" fmla="*/ 19097 w 67463"/>
                  <a:gd name="connsiteY23" fmla="*/ 29993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63" h="94449">
                    <a:moveTo>
                      <a:pt x="3580" y="46859"/>
                    </a:moveTo>
                    <a:cubicBezTo>
                      <a:pt x="3580" y="34716"/>
                      <a:pt x="3580" y="22572"/>
                      <a:pt x="3580" y="10429"/>
                    </a:cubicBezTo>
                    <a:cubicBezTo>
                      <a:pt x="3580" y="5706"/>
                      <a:pt x="4255" y="3008"/>
                      <a:pt x="10326" y="3682"/>
                    </a:cubicBezTo>
                    <a:cubicBezTo>
                      <a:pt x="21120" y="4357"/>
                      <a:pt x="31915" y="3008"/>
                      <a:pt x="42709" y="4357"/>
                    </a:cubicBezTo>
                    <a:cubicBezTo>
                      <a:pt x="52828" y="5706"/>
                      <a:pt x="60924" y="9754"/>
                      <a:pt x="63623" y="20548"/>
                    </a:cubicBezTo>
                    <a:cubicBezTo>
                      <a:pt x="66321" y="31343"/>
                      <a:pt x="65646" y="42137"/>
                      <a:pt x="56202" y="50232"/>
                    </a:cubicBezTo>
                    <a:cubicBezTo>
                      <a:pt x="51479" y="54280"/>
                      <a:pt x="50804" y="56979"/>
                      <a:pt x="54178" y="62376"/>
                    </a:cubicBezTo>
                    <a:cubicBezTo>
                      <a:pt x="58900" y="69797"/>
                      <a:pt x="62948" y="78567"/>
                      <a:pt x="67670" y="86663"/>
                    </a:cubicBezTo>
                    <a:cubicBezTo>
                      <a:pt x="69694" y="90036"/>
                      <a:pt x="69694" y="90711"/>
                      <a:pt x="65646" y="91385"/>
                    </a:cubicBezTo>
                    <a:cubicBezTo>
                      <a:pt x="58900" y="92060"/>
                      <a:pt x="53503" y="91385"/>
                      <a:pt x="50130" y="83290"/>
                    </a:cubicBezTo>
                    <a:cubicBezTo>
                      <a:pt x="47431" y="75869"/>
                      <a:pt x="42709" y="69797"/>
                      <a:pt x="38661" y="63051"/>
                    </a:cubicBezTo>
                    <a:cubicBezTo>
                      <a:pt x="37312" y="60352"/>
                      <a:pt x="35288" y="59003"/>
                      <a:pt x="32589" y="59003"/>
                    </a:cubicBezTo>
                    <a:cubicBezTo>
                      <a:pt x="19771" y="58328"/>
                      <a:pt x="19771" y="58328"/>
                      <a:pt x="19771" y="71146"/>
                    </a:cubicBezTo>
                    <a:cubicBezTo>
                      <a:pt x="19771" y="75194"/>
                      <a:pt x="19097" y="79916"/>
                      <a:pt x="19771" y="83964"/>
                    </a:cubicBezTo>
                    <a:cubicBezTo>
                      <a:pt x="20446" y="90711"/>
                      <a:pt x="17747" y="91385"/>
                      <a:pt x="11676" y="92060"/>
                    </a:cubicBezTo>
                    <a:cubicBezTo>
                      <a:pt x="4255" y="92734"/>
                      <a:pt x="4929" y="88687"/>
                      <a:pt x="4929" y="83964"/>
                    </a:cubicBezTo>
                    <a:cubicBezTo>
                      <a:pt x="4255" y="71146"/>
                      <a:pt x="4255" y="59003"/>
                      <a:pt x="3580" y="46859"/>
                    </a:cubicBezTo>
                    <a:cubicBezTo>
                      <a:pt x="4255" y="46859"/>
                      <a:pt x="3580" y="46859"/>
                      <a:pt x="3580" y="46859"/>
                    </a:cubicBezTo>
                    <a:close/>
                    <a:moveTo>
                      <a:pt x="19097" y="29993"/>
                    </a:moveTo>
                    <a:cubicBezTo>
                      <a:pt x="19097" y="44835"/>
                      <a:pt x="19097" y="44835"/>
                      <a:pt x="33939" y="44161"/>
                    </a:cubicBezTo>
                    <a:cubicBezTo>
                      <a:pt x="33939" y="44161"/>
                      <a:pt x="34613" y="44161"/>
                      <a:pt x="34613" y="44161"/>
                    </a:cubicBezTo>
                    <a:cubicBezTo>
                      <a:pt x="44058" y="43486"/>
                      <a:pt x="49455" y="38764"/>
                      <a:pt x="48781" y="29319"/>
                    </a:cubicBezTo>
                    <a:cubicBezTo>
                      <a:pt x="48781" y="20548"/>
                      <a:pt x="44058" y="15826"/>
                      <a:pt x="34613" y="15151"/>
                    </a:cubicBezTo>
                    <a:cubicBezTo>
                      <a:pt x="18422" y="13802"/>
                      <a:pt x="18422" y="13802"/>
                      <a:pt x="19097" y="29993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Forme libre : forme 34">
                <a:extLst>
                  <a:ext uri="{FF2B5EF4-FFF2-40B4-BE49-F238E27FC236}">
                    <a16:creationId xmlns:a16="http://schemas.microsoft.com/office/drawing/2014/main" id="{3ACE574C-32B0-4055-A253-683F6508F923}"/>
                  </a:ext>
                </a:extLst>
              </p:cNvPr>
              <p:cNvSpPr/>
              <p:nvPr/>
            </p:nvSpPr>
            <p:spPr>
              <a:xfrm>
                <a:off x="1990057" y="5471418"/>
                <a:ext cx="87412" cy="122375"/>
              </a:xfrm>
              <a:custGeom>
                <a:avLst/>
                <a:gdLst>
                  <a:gd name="connsiteX0" fmla="*/ 4255 w 67463"/>
                  <a:gd name="connsiteY0" fmla="*/ 46757 h 94449"/>
                  <a:gd name="connsiteX1" fmla="*/ 4255 w 67463"/>
                  <a:gd name="connsiteY1" fmla="*/ 8977 h 94449"/>
                  <a:gd name="connsiteX2" fmla="*/ 8302 w 67463"/>
                  <a:gd name="connsiteY2" fmla="*/ 3580 h 94449"/>
                  <a:gd name="connsiteX3" fmla="*/ 44058 w 67463"/>
                  <a:gd name="connsiteY3" fmla="*/ 4254 h 94449"/>
                  <a:gd name="connsiteX4" fmla="*/ 64297 w 67463"/>
                  <a:gd name="connsiteY4" fmla="*/ 19771 h 94449"/>
                  <a:gd name="connsiteX5" fmla="*/ 56876 w 67463"/>
                  <a:gd name="connsiteY5" fmla="*/ 49455 h 94449"/>
                  <a:gd name="connsiteX6" fmla="*/ 54852 w 67463"/>
                  <a:gd name="connsiteY6" fmla="*/ 62948 h 94449"/>
                  <a:gd name="connsiteX7" fmla="*/ 67670 w 67463"/>
                  <a:gd name="connsiteY7" fmla="*/ 85886 h 94449"/>
                  <a:gd name="connsiteX8" fmla="*/ 64972 w 67463"/>
                  <a:gd name="connsiteY8" fmla="*/ 90608 h 94449"/>
                  <a:gd name="connsiteX9" fmla="*/ 49455 w 67463"/>
                  <a:gd name="connsiteY9" fmla="*/ 82512 h 94449"/>
                  <a:gd name="connsiteX10" fmla="*/ 38661 w 67463"/>
                  <a:gd name="connsiteY10" fmla="*/ 62948 h 94449"/>
                  <a:gd name="connsiteX11" fmla="*/ 31240 w 67463"/>
                  <a:gd name="connsiteY11" fmla="*/ 58225 h 94449"/>
                  <a:gd name="connsiteX12" fmla="*/ 19097 w 67463"/>
                  <a:gd name="connsiteY12" fmla="*/ 70369 h 94449"/>
                  <a:gd name="connsiteX13" fmla="*/ 19097 w 67463"/>
                  <a:gd name="connsiteY13" fmla="*/ 83187 h 94449"/>
                  <a:gd name="connsiteX14" fmla="*/ 11676 w 67463"/>
                  <a:gd name="connsiteY14" fmla="*/ 91283 h 94449"/>
                  <a:gd name="connsiteX15" fmla="*/ 3580 w 67463"/>
                  <a:gd name="connsiteY15" fmla="*/ 83187 h 94449"/>
                  <a:gd name="connsiteX16" fmla="*/ 4255 w 67463"/>
                  <a:gd name="connsiteY16" fmla="*/ 46757 h 94449"/>
                  <a:gd name="connsiteX17" fmla="*/ 4255 w 67463"/>
                  <a:gd name="connsiteY17" fmla="*/ 46757 h 94449"/>
                  <a:gd name="connsiteX18" fmla="*/ 19097 w 67463"/>
                  <a:gd name="connsiteY18" fmla="*/ 29216 h 94449"/>
                  <a:gd name="connsiteX19" fmla="*/ 33939 w 67463"/>
                  <a:gd name="connsiteY19" fmla="*/ 43383 h 94449"/>
                  <a:gd name="connsiteX20" fmla="*/ 34613 w 67463"/>
                  <a:gd name="connsiteY20" fmla="*/ 43383 h 94449"/>
                  <a:gd name="connsiteX21" fmla="*/ 49455 w 67463"/>
                  <a:gd name="connsiteY21" fmla="*/ 28541 h 94449"/>
                  <a:gd name="connsiteX22" fmla="*/ 34613 w 67463"/>
                  <a:gd name="connsiteY22" fmla="*/ 14374 h 94449"/>
                  <a:gd name="connsiteX23" fmla="*/ 19097 w 67463"/>
                  <a:gd name="connsiteY23" fmla="*/ 29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63" h="94449">
                    <a:moveTo>
                      <a:pt x="4255" y="46757"/>
                    </a:moveTo>
                    <a:cubicBezTo>
                      <a:pt x="4255" y="33939"/>
                      <a:pt x="4255" y="21120"/>
                      <a:pt x="4255" y="8977"/>
                    </a:cubicBezTo>
                    <a:cubicBezTo>
                      <a:pt x="4255" y="6278"/>
                      <a:pt x="3580" y="3580"/>
                      <a:pt x="8302" y="3580"/>
                    </a:cubicBezTo>
                    <a:cubicBezTo>
                      <a:pt x="20446" y="4254"/>
                      <a:pt x="31915" y="2905"/>
                      <a:pt x="44058" y="4254"/>
                    </a:cubicBezTo>
                    <a:cubicBezTo>
                      <a:pt x="54178" y="5604"/>
                      <a:pt x="61599" y="9652"/>
                      <a:pt x="64297" y="19771"/>
                    </a:cubicBezTo>
                    <a:cubicBezTo>
                      <a:pt x="66996" y="30565"/>
                      <a:pt x="66321" y="42034"/>
                      <a:pt x="56876" y="49455"/>
                    </a:cubicBezTo>
                    <a:cubicBezTo>
                      <a:pt x="50804" y="54178"/>
                      <a:pt x="51479" y="57551"/>
                      <a:pt x="54852" y="62948"/>
                    </a:cubicBezTo>
                    <a:cubicBezTo>
                      <a:pt x="59575" y="70369"/>
                      <a:pt x="63623" y="78464"/>
                      <a:pt x="67670" y="85886"/>
                    </a:cubicBezTo>
                    <a:cubicBezTo>
                      <a:pt x="69694" y="89933"/>
                      <a:pt x="69020" y="89933"/>
                      <a:pt x="64972" y="90608"/>
                    </a:cubicBezTo>
                    <a:cubicBezTo>
                      <a:pt x="57551" y="91283"/>
                      <a:pt x="52828" y="89933"/>
                      <a:pt x="49455" y="82512"/>
                    </a:cubicBezTo>
                    <a:cubicBezTo>
                      <a:pt x="46757" y="75766"/>
                      <a:pt x="42034" y="69694"/>
                      <a:pt x="38661" y="62948"/>
                    </a:cubicBezTo>
                    <a:cubicBezTo>
                      <a:pt x="36637" y="59575"/>
                      <a:pt x="35288" y="58225"/>
                      <a:pt x="31240" y="58225"/>
                    </a:cubicBezTo>
                    <a:cubicBezTo>
                      <a:pt x="16398" y="58900"/>
                      <a:pt x="19771" y="57551"/>
                      <a:pt x="19097" y="70369"/>
                    </a:cubicBezTo>
                    <a:cubicBezTo>
                      <a:pt x="19097" y="74417"/>
                      <a:pt x="19097" y="79139"/>
                      <a:pt x="19097" y="83187"/>
                    </a:cubicBezTo>
                    <a:cubicBezTo>
                      <a:pt x="19771" y="88584"/>
                      <a:pt x="18422" y="91283"/>
                      <a:pt x="11676" y="91283"/>
                    </a:cubicBezTo>
                    <a:cubicBezTo>
                      <a:pt x="5604" y="91283"/>
                      <a:pt x="3580" y="89933"/>
                      <a:pt x="3580" y="83187"/>
                    </a:cubicBezTo>
                    <a:cubicBezTo>
                      <a:pt x="4929" y="71044"/>
                      <a:pt x="4929" y="58900"/>
                      <a:pt x="4255" y="46757"/>
                    </a:cubicBezTo>
                    <a:cubicBezTo>
                      <a:pt x="4255" y="46757"/>
                      <a:pt x="4255" y="46757"/>
                      <a:pt x="4255" y="46757"/>
                    </a:cubicBezTo>
                    <a:close/>
                    <a:moveTo>
                      <a:pt x="19097" y="29216"/>
                    </a:moveTo>
                    <a:cubicBezTo>
                      <a:pt x="19097" y="44058"/>
                      <a:pt x="19097" y="44058"/>
                      <a:pt x="33939" y="43383"/>
                    </a:cubicBezTo>
                    <a:cubicBezTo>
                      <a:pt x="33939" y="43383"/>
                      <a:pt x="34613" y="43383"/>
                      <a:pt x="34613" y="43383"/>
                    </a:cubicBezTo>
                    <a:cubicBezTo>
                      <a:pt x="44733" y="42709"/>
                      <a:pt x="49455" y="37986"/>
                      <a:pt x="49455" y="28541"/>
                    </a:cubicBezTo>
                    <a:cubicBezTo>
                      <a:pt x="49455" y="19771"/>
                      <a:pt x="44733" y="15049"/>
                      <a:pt x="34613" y="14374"/>
                    </a:cubicBezTo>
                    <a:cubicBezTo>
                      <a:pt x="19097" y="13699"/>
                      <a:pt x="19097" y="13699"/>
                      <a:pt x="19097" y="292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orme libre : forme 36">
                <a:extLst>
                  <a:ext uri="{FF2B5EF4-FFF2-40B4-BE49-F238E27FC236}">
                    <a16:creationId xmlns:a16="http://schemas.microsoft.com/office/drawing/2014/main" id="{05A32587-8AD7-47EB-BE44-B9AAF34DDA1B}"/>
                  </a:ext>
                </a:extLst>
              </p:cNvPr>
              <p:cNvSpPr/>
              <p:nvPr/>
            </p:nvSpPr>
            <p:spPr>
              <a:xfrm>
                <a:off x="3653491" y="5269109"/>
                <a:ext cx="87412" cy="122375"/>
              </a:xfrm>
              <a:custGeom>
                <a:avLst/>
                <a:gdLst>
                  <a:gd name="connsiteX0" fmla="*/ 4254 w 67463"/>
                  <a:gd name="connsiteY0" fmla="*/ 47056 h 94449"/>
                  <a:gd name="connsiteX1" fmla="*/ 4254 w 67463"/>
                  <a:gd name="connsiteY1" fmla="*/ 9277 h 94449"/>
                  <a:gd name="connsiteX2" fmla="*/ 9652 w 67463"/>
                  <a:gd name="connsiteY2" fmla="*/ 3880 h 94449"/>
                  <a:gd name="connsiteX3" fmla="*/ 38661 w 67463"/>
                  <a:gd name="connsiteY3" fmla="*/ 3880 h 94449"/>
                  <a:gd name="connsiteX4" fmla="*/ 63623 w 67463"/>
                  <a:gd name="connsiteY4" fmla="*/ 18722 h 94449"/>
                  <a:gd name="connsiteX5" fmla="*/ 55527 w 67463"/>
                  <a:gd name="connsiteY5" fmla="*/ 51104 h 94449"/>
                  <a:gd name="connsiteX6" fmla="*/ 54178 w 67463"/>
                  <a:gd name="connsiteY6" fmla="*/ 61899 h 94449"/>
                  <a:gd name="connsiteX7" fmla="*/ 67670 w 67463"/>
                  <a:gd name="connsiteY7" fmla="*/ 86860 h 94449"/>
                  <a:gd name="connsiteX8" fmla="*/ 64297 w 67463"/>
                  <a:gd name="connsiteY8" fmla="*/ 92257 h 94449"/>
                  <a:gd name="connsiteX9" fmla="*/ 50130 w 67463"/>
                  <a:gd name="connsiteY9" fmla="*/ 84836 h 94449"/>
                  <a:gd name="connsiteX10" fmla="*/ 38661 w 67463"/>
                  <a:gd name="connsiteY10" fmla="*/ 64597 h 94449"/>
                  <a:gd name="connsiteX11" fmla="*/ 31240 w 67463"/>
                  <a:gd name="connsiteY11" fmla="*/ 59875 h 94449"/>
                  <a:gd name="connsiteX12" fmla="*/ 19097 w 67463"/>
                  <a:gd name="connsiteY12" fmla="*/ 72018 h 94449"/>
                  <a:gd name="connsiteX13" fmla="*/ 19097 w 67463"/>
                  <a:gd name="connsiteY13" fmla="*/ 85511 h 94449"/>
                  <a:gd name="connsiteX14" fmla="*/ 11676 w 67463"/>
                  <a:gd name="connsiteY14" fmla="*/ 92932 h 94449"/>
                  <a:gd name="connsiteX15" fmla="*/ 3580 w 67463"/>
                  <a:gd name="connsiteY15" fmla="*/ 84836 h 94449"/>
                  <a:gd name="connsiteX16" fmla="*/ 4254 w 67463"/>
                  <a:gd name="connsiteY16" fmla="*/ 47056 h 94449"/>
                  <a:gd name="connsiteX17" fmla="*/ 4254 w 67463"/>
                  <a:gd name="connsiteY17" fmla="*/ 47056 h 94449"/>
                  <a:gd name="connsiteX18" fmla="*/ 19097 w 67463"/>
                  <a:gd name="connsiteY18" fmla="*/ 29516 h 94449"/>
                  <a:gd name="connsiteX19" fmla="*/ 34613 w 67463"/>
                  <a:gd name="connsiteY19" fmla="*/ 44358 h 94449"/>
                  <a:gd name="connsiteX20" fmla="*/ 49455 w 67463"/>
                  <a:gd name="connsiteY20" fmla="*/ 28841 h 94449"/>
                  <a:gd name="connsiteX21" fmla="*/ 33939 w 67463"/>
                  <a:gd name="connsiteY21" fmla="*/ 15349 h 94449"/>
                  <a:gd name="connsiteX22" fmla="*/ 19097 w 67463"/>
                  <a:gd name="connsiteY22" fmla="*/ 295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4254" y="47056"/>
                    </a:moveTo>
                    <a:cubicBezTo>
                      <a:pt x="4254" y="34238"/>
                      <a:pt x="4254" y="21420"/>
                      <a:pt x="4254" y="9277"/>
                    </a:cubicBezTo>
                    <a:cubicBezTo>
                      <a:pt x="4254" y="5229"/>
                      <a:pt x="4929" y="3880"/>
                      <a:pt x="9652" y="3880"/>
                    </a:cubicBezTo>
                    <a:cubicBezTo>
                      <a:pt x="19097" y="3880"/>
                      <a:pt x="29216" y="3205"/>
                      <a:pt x="38661" y="3880"/>
                    </a:cubicBezTo>
                    <a:cubicBezTo>
                      <a:pt x="49455" y="4554"/>
                      <a:pt x="58900" y="7253"/>
                      <a:pt x="63623" y="18722"/>
                    </a:cubicBezTo>
                    <a:cubicBezTo>
                      <a:pt x="68345" y="30191"/>
                      <a:pt x="64972" y="43009"/>
                      <a:pt x="55527" y="51104"/>
                    </a:cubicBezTo>
                    <a:cubicBezTo>
                      <a:pt x="51479" y="54477"/>
                      <a:pt x="51479" y="57176"/>
                      <a:pt x="54178" y="61899"/>
                    </a:cubicBezTo>
                    <a:cubicBezTo>
                      <a:pt x="58900" y="69994"/>
                      <a:pt x="62948" y="78090"/>
                      <a:pt x="67670" y="86860"/>
                    </a:cubicBezTo>
                    <a:cubicBezTo>
                      <a:pt x="70369" y="91582"/>
                      <a:pt x="69020" y="91582"/>
                      <a:pt x="64297" y="92257"/>
                    </a:cubicBezTo>
                    <a:cubicBezTo>
                      <a:pt x="57551" y="92932"/>
                      <a:pt x="53503" y="90908"/>
                      <a:pt x="50130" y="84836"/>
                    </a:cubicBezTo>
                    <a:cubicBezTo>
                      <a:pt x="46757" y="78090"/>
                      <a:pt x="42034" y="71343"/>
                      <a:pt x="38661" y="64597"/>
                    </a:cubicBezTo>
                    <a:cubicBezTo>
                      <a:pt x="36637" y="61224"/>
                      <a:pt x="34613" y="59875"/>
                      <a:pt x="31240" y="59875"/>
                    </a:cubicBezTo>
                    <a:cubicBezTo>
                      <a:pt x="19097" y="59875"/>
                      <a:pt x="19097" y="59875"/>
                      <a:pt x="19097" y="72018"/>
                    </a:cubicBezTo>
                    <a:cubicBezTo>
                      <a:pt x="19097" y="76741"/>
                      <a:pt x="18422" y="81463"/>
                      <a:pt x="19097" y="85511"/>
                    </a:cubicBezTo>
                    <a:cubicBezTo>
                      <a:pt x="19771" y="91582"/>
                      <a:pt x="17073" y="92257"/>
                      <a:pt x="11676" y="92932"/>
                    </a:cubicBezTo>
                    <a:cubicBezTo>
                      <a:pt x="5604" y="92932"/>
                      <a:pt x="3580" y="91582"/>
                      <a:pt x="3580" y="84836"/>
                    </a:cubicBezTo>
                    <a:cubicBezTo>
                      <a:pt x="4929" y="71343"/>
                      <a:pt x="4254" y="59200"/>
                      <a:pt x="4254" y="47056"/>
                    </a:cubicBezTo>
                    <a:cubicBezTo>
                      <a:pt x="4254" y="47056"/>
                      <a:pt x="4254" y="47056"/>
                      <a:pt x="4254" y="47056"/>
                    </a:cubicBezTo>
                    <a:close/>
                    <a:moveTo>
                      <a:pt x="19097" y="29516"/>
                    </a:moveTo>
                    <a:cubicBezTo>
                      <a:pt x="19097" y="45033"/>
                      <a:pt x="19097" y="45033"/>
                      <a:pt x="34613" y="44358"/>
                    </a:cubicBezTo>
                    <a:cubicBezTo>
                      <a:pt x="44733" y="43683"/>
                      <a:pt x="49455" y="38286"/>
                      <a:pt x="49455" y="28841"/>
                    </a:cubicBezTo>
                    <a:cubicBezTo>
                      <a:pt x="49455" y="20071"/>
                      <a:pt x="44058" y="15349"/>
                      <a:pt x="33939" y="15349"/>
                    </a:cubicBezTo>
                    <a:cubicBezTo>
                      <a:pt x="19097" y="14674"/>
                      <a:pt x="19097" y="14674"/>
                      <a:pt x="19097" y="295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 : forme 38">
                <a:extLst>
                  <a:ext uri="{FF2B5EF4-FFF2-40B4-BE49-F238E27FC236}">
                    <a16:creationId xmlns:a16="http://schemas.microsoft.com/office/drawing/2014/main" id="{884E2234-D8A2-4820-A298-0541451834BB}"/>
                  </a:ext>
                </a:extLst>
              </p:cNvPr>
              <p:cNvSpPr/>
              <p:nvPr/>
            </p:nvSpPr>
            <p:spPr>
              <a:xfrm>
                <a:off x="2814344" y="5467047"/>
                <a:ext cx="78670" cy="122375"/>
              </a:xfrm>
              <a:custGeom>
                <a:avLst/>
                <a:gdLst>
                  <a:gd name="connsiteX0" fmla="*/ 4254 w 60717"/>
                  <a:gd name="connsiteY0" fmla="*/ 47431 h 94449"/>
                  <a:gd name="connsiteX1" fmla="*/ 4254 w 60717"/>
                  <a:gd name="connsiteY1" fmla="*/ 9652 h 94449"/>
                  <a:gd name="connsiteX2" fmla="*/ 9652 w 60717"/>
                  <a:gd name="connsiteY2" fmla="*/ 4254 h 94449"/>
                  <a:gd name="connsiteX3" fmla="*/ 54178 w 60717"/>
                  <a:gd name="connsiteY3" fmla="*/ 3580 h 94449"/>
                  <a:gd name="connsiteX4" fmla="*/ 59575 w 60717"/>
                  <a:gd name="connsiteY4" fmla="*/ 11676 h 94449"/>
                  <a:gd name="connsiteX5" fmla="*/ 54178 w 60717"/>
                  <a:gd name="connsiteY5" fmla="*/ 18422 h 94449"/>
                  <a:gd name="connsiteX6" fmla="*/ 25843 w 60717"/>
                  <a:gd name="connsiteY6" fmla="*/ 18422 h 94449"/>
                  <a:gd name="connsiteX7" fmla="*/ 19097 w 60717"/>
                  <a:gd name="connsiteY7" fmla="*/ 24494 h 94449"/>
                  <a:gd name="connsiteX8" fmla="*/ 33264 w 60717"/>
                  <a:gd name="connsiteY8" fmla="*/ 39336 h 94449"/>
                  <a:gd name="connsiteX9" fmla="*/ 42034 w 60717"/>
                  <a:gd name="connsiteY9" fmla="*/ 39336 h 94449"/>
                  <a:gd name="connsiteX10" fmla="*/ 50804 w 60717"/>
                  <a:gd name="connsiteY10" fmla="*/ 47431 h 94449"/>
                  <a:gd name="connsiteX11" fmla="*/ 43383 w 60717"/>
                  <a:gd name="connsiteY11" fmla="*/ 54178 h 94449"/>
                  <a:gd name="connsiteX12" fmla="*/ 24494 w 60717"/>
                  <a:gd name="connsiteY12" fmla="*/ 54178 h 94449"/>
                  <a:gd name="connsiteX13" fmla="*/ 18422 w 60717"/>
                  <a:gd name="connsiteY13" fmla="*/ 59575 h 94449"/>
                  <a:gd name="connsiteX14" fmla="*/ 35288 w 60717"/>
                  <a:gd name="connsiteY14" fmla="*/ 76441 h 94449"/>
                  <a:gd name="connsiteX15" fmla="*/ 55527 w 60717"/>
                  <a:gd name="connsiteY15" fmla="*/ 76441 h 94449"/>
                  <a:gd name="connsiteX16" fmla="*/ 60249 w 60717"/>
                  <a:gd name="connsiteY16" fmla="*/ 84536 h 94449"/>
                  <a:gd name="connsiteX17" fmla="*/ 55527 w 60717"/>
                  <a:gd name="connsiteY17" fmla="*/ 91283 h 94449"/>
                  <a:gd name="connsiteX18" fmla="*/ 8302 w 60717"/>
                  <a:gd name="connsiteY18" fmla="*/ 91283 h 94449"/>
                  <a:gd name="connsiteX19" fmla="*/ 3580 w 60717"/>
                  <a:gd name="connsiteY19" fmla="*/ 85886 h 94449"/>
                  <a:gd name="connsiteX20" fmla="*/ 4254 w 60717"/>
                  <a:gd name="connsiteY20" fmla="*/ 47431 h 94449"/>
                  <a:gd name="connsiteX21" fmla="*/ 4254 w 60717"/>
                  <a:gd name="connsiteY21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4254" y="47431"/>
                    </a:moveTo>
                    <a:cubicBezTo>
                      <a:pt x="4254" y="34613"/>
                      <a:pt x="4254" y="21795"/>
                      <a:pt x="4254" y="9652"/>
                    </a:cubicBezTo>
                    <a:cubicBezTo>
                      <a:pt x="4254" y="5604"/>
                      <a:pt x="4929" y="4254"/>
                      <a:pt x="9652" y="4254"/>
                    </a:cubicBezTo>
                    <a:cubicBezTo>
                      <a:pt x="24494" y="4254"/>
                      <a:pt x="39336" y="4254"/>
                      <a:pt x="54178" y="3580"/>
                    </a:cubicBezTo>
                    <a:cubicBezTo>
                      <a:pt x="60924" y="3580"/>
                      <a:pt x="59575" y="7628"/>
                      <a:pt x="59575" y="11676"/>
                    </a:cubicBezTo>
                    <a:cubicBezTo>
                      <a:pt x="59575" y="15723"/>
                      <a:pt x="60249" y="19097"/>
                      <a:pt x="54178" y="18422"/>
                    </a:cubicBezTo>
                    <a:cubicBezTo>
                      <a:pt x="44733" y="17747"/>
                      <a:pt x="35288" y="18422"/>
                      <a:pt x="25843" y="18422"/>
                    </a:cubicBezTo>
                    <a:cubicBezTo>
                      <a:pt x="21120" y="18422"/>
                      <a:pt x="19097" y="19097"/>
                      <a:pt x="19097" y="24494"/>
                    </a:cubicBezTo>
                    <a:cubicBezTo>
                      <a:pt x="19097" y="39336"/>
                      <a:pt x="19097" y="39336"/>
                      <a:pt x="33264" y="39336"/>
                    </a:cubicBezTo>
                    <a:cubicBezTo>
                      <a:pt x="35962" y="39336"/>
                      <a:pt x="39336" y="39336"/>
                      <a:pt x="42034" y="39336"/>
                    </a:cubicBezTo>
                    <a:cubicBezTo>
                      <a:pt x="48781" y="38661"/>
                      <a:pt x="50804" y="40685"/>
                      <a:pt x="50804" y="47431"/>
                    </a:cubicBezTo>
                    <a:cubicBezTo>
                      <a:pt x="50804" y="52828"/>
                      <a:pt x="48781" y="54178"/>
                      <a:pt x="43383" y="54178"/>
                    </a:cubicBezTo>
                    <a:cubicBezTo>
                      <a:pt x="37312" y="54178"/>
                      <a:pt x="31240" y="54178"/>
                      <a:pt x="24494" y="54178"/>
                    </a:cubicBezTo>
                    <a:cubicBezTo>
                      <a:pt x="20446" y="54178"/>
                      <a:pt x="19097" y="54852"/>
                      <a:pt x="18422" y="59575"/>
                    </a:cubicBezTo>
                    <a:cubicBezTo>
                      <a:pt x="17747" y="77115"/>
                      <a:pt x="17747" y="77115"/>
                      <a:pt x="35288" y="76441"/>
                    </a:cubicBezTo>
                    <a:cubicBezTo>
                      <a:pt x="42034" y="76441"/>
                      <a:pt x="48781" y="76441"/>
                      <a:pt x="55527" y="76441"/>
                    </a:cubicBezTo>
                    <a:cubicBezTo>
                      <a:pt x="62273" y="76441"/>
                      <a:pt x="60249" y="81163"/>
                      <a:pt x="60249" y="84536"/>
                    </a:cubicBezTo>
                    <a:cubicBezTo>
                      <a:pt x="60249" y="87909"/>
                      <a:pt x="61599" y="91957"/>
                      <a:pt x="55527" y="91283"/>
                    </a:cubicBezTo>
                    <a:cubicBezTo>
                      <a:pt x="40010" y="91283"/>
                      <a:pt x="24494" y="91283"/>
                      <a:pt x="8302" y="91283"/>
                    </a:cubicBezTo>
                    <a:cubicBezTo>
                      <a:pt x="4254" y="91283"/>
                      <a:pt x="3580" y="89933"/>
                      <a:pt x="3580" y="85886"/>
                    </a:cubicBezTo>
                    <a:cubicBezTo>
                      <a:pt x="4929" y="73742"/>
                      <a:pt x="4929" y="60924"/>
                      <a:pt x="4254" y="47431"/>
                    </a:cubicBezTo>
                    <a:cubicBezTo>
                      <a:pt x="4929" y="47431"/>
                      <a:pt x="4254" y="47431"/>
                      <a:pt x="4254" y="4743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Forme libre : forme 39">
                <a:extLst>
                  <a:ext uri="{FF2B5EF4-FFF2-40B4-BE49-F238E27FC236}">
                    <a16:creationId xmlns:a16="http://schemas.microsoft.com/office/drawing/2014/main" id="{E9CB7DB6-B68F-44A6-BA8A-A9E5B02590DD}"/>
                  </a:ext>
                </a:extLst>
              </p:cNvPr>
              <p:cNvSpPr/>
              <p:nvPr/>
            </p:nvSpPr>
            <p:spPr>
              <a:xfrm>
                <a:off x="1899149" y="5471418"/>
                <a:ext cx="78670" cy="122375"/>
              </a:xfrm>
              <a:custGeom>
                <a:avLst/>
                <a:gdLst>
                  <a:gd name="connsiteX0" fmla="*/ 31240 w 60717"/>
                  <a:gd name="connsiteY0" fmla="*/ 91283 h 94449"/>
                  <a:gd name="connsiteX1" fmla="*/ 10326 w 60717"/>
                  <a:gd name="connsiteY1" fmla="*/ 91283 h 94449"/>
                  <a:gd name="connsiteX2" fmla="*/ 3580 w 60717"/>
                  <a:gd name="connsiteY2" fmla="*/ 83862 h 94449"/>
                  <a:gd name="connsiteX3" fmla="*/ 3580 w 60717"/>
                  <a:gd name="connsiteY3" fmla="*/ 10326 h 94449"/>
                  <a:gd name="connsiteX4" fmla="*/ 10326 w 60717"/>
                  <a:gd name="connsiteY4" fmla="*/ 3580 h 94449"/>
                  <a:gd name="connsiteX5" fmla="*/ 53503 w 60717"/>
                  <a:gd name="connsiteY5" fmla="*/ 3580 h 94449"/>
                  <a:gd name="connsiteX6" fmla="*/ 58900 w 60717"/>
                  <a:gd name="connsiteY6" fmla="*/ 11001 h 94449"/>
                  <a:gd name="connsiteX7" fmla="*/ 52828 w 60717"/>
                  <a:gd name="connsiteY7" fmla="*/ 18422 h 94449"/>
                  <a:gd name="connsiteX8" fmla="*/ 25168 w 60717"/>
                  <a:gd name="connsiteY8" fmla="*/ 18422 h 94449"/>
                  <a:gd name="connsiteX9" fmla="*/ 18422 w 60717"/>
                  <a:gd name="connsiteY9" fmla="*/ 25168 h 94449"/>
                  <a:gd name="connsiteX10" fmla="*/ 32589 w 60717"/>
                  <a:gd name="connsiteY10" fmla="*/ 39336 h 94449"/>
                  <a:gd name="connsiteX11" fmla="*/ 41360 w 60717"/>
                  <a:gd name="connsiteY11" fmla="*/ 39336 h 94449"/>
                  <a:gd name="connsiteX12" fmla="*/ 50130 w 60717"/>
                  <a:gd name="connsiteY12" fmla="*/ 48106 h 94449"/>
                  <a:gd name="connsiteX13" fmla="*/ 44058 w 60717"/>
                  <a:gd name="connsiteY13" fmla="*/ 54178 h 94449"/>
                  <a:gd name="connsiteX14" fmla="*/ 33264 w 60717"/>
                  <a:gd name="connsiteY14" fmla="*/ 54178 h 94449"/>
                  <a:gd name="connsiteX15" fmla="*/ 18422 w 60717"/>
                  <a:gd name="connsiteY15" fmla="*/ 73742 h 94449"/>
                  <a:gd name="connsiteX16" fmla="*/ 23819 w 60717"/>
                  <a:gd name="connsiteY16" fmla="*/ 76441 h 94449"/>
                  <a:gd name="connsiteX17" fmla="*/ 53503 w 60717"/>
                  <a:gd name="connsiteY17" fmla="*/ 76441 h 94449"/>
                  <a:gd name="connsiteX18" fmla="*/ 59575 w 60717"/>
                  <a:gd name="connsiteY18" fmla="*/ 83862 h 94449"/>
                  <a:gd name="connsiteX19" fmla="*/ 53503 w 60717"/>
                  <a:gd name="connsiteY19" fmla="*/ 91283 h 94449"/>
                  <a:gd name="connsiteX20" fmla="*/ 31240 w 60717"/>
                  <a:gd name="connsiteY20" fmla="*/ 91283 h 94449"/>
                  <a:gd name="connsiteX21" fmla="*/ 31240 w 60717"/>
                  <a:gd name="connsiteY21" fmla="*/ 91283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1240" y="91283"/>
                    </a:moveTo>
                    <a:cubicBezTo>
                      <a:pt x="24494" y="91283"/>
                      <a:pt x="17073" y="90608"/>
                      <a:pt x="10326" y="91283"/>
                    </a:cubicBezTo>
                    <a:cubicBezTo>
                      <a:pt x="4255" y="91957"/>
                      <a:pt x="3580" y="89259"/>
                      <a:pt x="3580" y="83862"/>
                    </a:cubicBezTo>
                    <a:cubicBezTo>
                      <a:pt x="3580" y="59575"/>
                      <a:pt x="3580" y="34613"/>
                      <a:pt x="3580" y="10326"/>
                    </a:cubicBezTo>
                    <a:cubicBezTo>
                      <a:pt x="3580" y="4929"/>
                      <a:pt x="4929" y="3580"/>
                      <a:pt x="10326" y="3580"/>
                    </a:cubicBezTo>
                    <a:cubicBezTo>
                      <a:pt x="24494" y="3580"/>
                      <a:pt x="38661" y="4254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5049"/>
                      <a:pt x="59575" y="19097"/>
                      <a:pt x="52828" y="18422"/>
                    </a:cubicBezTo>
                    <a:cubicBezTo>
                      <a:pt x="43383" y="17747"/>
                      <a:pt x="34613" y="18422"/>
                      <a:pt x="25168" y="18422"/>
                    </a:cubicBezTo>
                    <a:cubicBezTo>
                      <a:pt x="19771" y="18422"/>
                      <a:pt x="18422" y="19771"/>
                      <a:pt x="18422" y="25168"/>
                    </a:cubicBezTo>
                    <a:cubicBezTo>
                      <a:pt x="18422" y="39336"/>
                      <a:pt x="18422" y="39336"/>
                      <a:pt x="32589" y="39336"/>
                    </a:cubicBezTo>
                    <a:cubicBezTo>
                      <a:pt x="35288" y="39336"/>
                      <a:pt x="38661" y="40010"/>
                      <a:pt x="41360" y="39336"/>
                    </a:cubicBezTo>
                    <a:cubicBezTo>
                      <a:pt x="48781" y="37986"/>
                      <a:pt x="50804" y="40685"/>
                      <a:pt x="50130" y="48106"/>
                    </a:cubicBezTo>
                    <a:cubicBezTo>
                      <a:pt x="49455" y="52154"/>
                      <a:pt x="48781" y="54852"/>
                      <a:pt x="44058" y="54178"/>
                    </a:cubicBezTo>
                    <a:cubicBezTo>
                      <a:pt x="40685" y="53503"/>
                      <a:pt x="37312" y="54178"/>
                      <a:pt x="33264" y="54178"/>
                    </a:cubicBezTo>
                    <a:cubicBezTo>
                      <a:pt x="18422" y="54178"/>
                      <a:pt x="15049" y="58900"/>
                      <a:pt x="18422" y="73742"/>
                    </a:cubicBezTo>
                    <a:cubicBezTo>
                      <a:pt x="19097" y="77115"/>
                      <a:pt x="21795" y="76441"/>
                      <a:pt x="23819" y="76441"/>
                    </a:cubicBezTo>
                    <a:cubicBezTo>
                      <a:pt x="33939" y="76441"/>
                      <a:pt x="44058" y="77115"/>
                      <a:pt x="53503" y="76441"/>
                    </a:cubicBezTo>
                    <a:cubicBezTo>
                      <a:pt x="60249" y="75766"/>
                      <a:pt x="59575" y="79814"/>
                      <a:pt x="59575" y="83862"/>
                    </a:cubicBezTo>
                    <a:cubicBezTo>
                      <a:pt x="59575" y="87909"/>
                      <a:pt x="60249" y="91957"/>
                      <a:pt x="53503" y="91283"/>
                    </a:cubicBezTo>
                    <a:cubicBezTo>
                      <a:pt x="46757" y="90608"/>
                      <a:pt x="39336" y="91283"/>
                      <a:pt x="31240" y="91283"/>
                    </a:cubicBezTo>
                    <a:cubicBezTo>
                      <a:pt x="31240" y="91283"/>
                      <a:pt x="31240" y="91283"/>
                      <a:pt x="31240" y="91283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orme libre : forme 40">
                <a:extLst>
                  <a:ext uri="{FF2B5EF4-FFF2-40B4-BE49-F238E27FC236}">
                    <a16:creationId xmlns:a16="http://schemas.microsoft.com/office/drawing/2014/main" id="{3C5576AC-3F93-4A30-932F-C848697FE888}"/>
                  </a:ext>
                </a:extLst>
              </p:cNvPr>
              <p:cNvSpPr/>
              <p:nvPr/>
            </p:nvSpPr>
            <p:spPr>
              <a:xfrm>
                <a:off x="4170966" y="5462677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032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4494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51479 h 94449"/>
                  <a:gd name="connsiteX11" fmla="*/ 45407 w 60717"/>
                  <a:gd name="connsiteY11" fmla="*/ 54178 h 94449"/>
                  <a:gd name="connsiteX12" fmla="*/ 24494 w 60717"/>
                  <a:gd name="connsiteY12" fmla="*/ 54178 h 94449"/>
                  <a:gd name="connsiteX13" fmla="*/ 19096 w 60717"/>
                  <a:gd name="connsiteY13" fmla="*/ 59575 h 94449"/>
                  <a:gd name="connsiteX14" fmla="*/ 35962 w 60717"/>
                  <a:gd name="connsiteY14" fmla="*/ 76441 h 94449"/>
                  <a:gd name="connsiteX15" fmla="*/ 55527 w 60717"/>
                  <a:gd name="connsiteY15" fmla="*/ 76441 h 94449"/>
                  <a:gd name="connsiteX16" fmla="*/ 60924 w 60717"/>
                  <a:gd name="connsiteY16" fmla="*/ 82512 h 94449"/>
                  <a:gd name="connsiteX17" fmla="*/ 56201 w 60717"/>
                  <a:gd name="connsiteY17" fmla="*/ 91283 h 94449"/>
                  <a:gd name="connsiteX18" fmla="*/ 9652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59575" y="3580"/>
                      <a:pt x="58900" y="6953"/>
                      <a:pt x="58900" y="10326"/>
                    </a:cubicBezTo>
                    <a:cubicBezTo>
                      <a:pt x="58900" y="13699"/>
                      <a:pt x="60924" y="18422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19771" y="18422"/>
                      <a:pt x="18422" y="19771"/>
                      <a:pt x="18422" y="24494"/>
                    </a:cubicBezTo>
                    <a:cubicBezTo>
                      <a:pt x="18422" y="39336"/>
                      <a:pt x="18422" y="39336"/>
                      <a:pt x="33264" y="39336"/>
                    </a:cubicBezTo>
                    <a:cubicBezTo>
                      <a:pt x="35962" y="39336"/>
                      <a:pt x="38661" y="39336"/>
                      <a:pt x="41360" y="39336"/>
                    </a:cubicBezTo>
                    <a:cubicBezTo>
                      <a:pt x="49455" y="39336"/>
                      <a:pt x="52154" y="42709"/>
                      <a:pt x="50130" y="51479"/>
                    </a:cubicBezTo>
                    <a:cubicBezTo>
                      <a:pt x="49455" y="54178"/>
                      <a:pt x="47431" y="54178"/>
                      <a:pt x="45407" y="54178"/>
                    </a:cubicBezTo>
                    <a:cubicBezTo>
                      <a:pt x="38661" y="54178"/>
                      <a:pt x="31240" y="54178"/>
                      <a:pt x="24494" y="54178"/>
                    </a:cubicBezTo>
                    <a:cubicBezTo>
                      <a:pt x="20446" y="54178"/>
                      <a:pt x="19096" y="55527"/>
                      <a:pt x="19096" y="59575"/>
                    </a:cubicBezTo>
                    <a:cubicBezTo>
                      <a:pt x="18422" y="76441"/>
                      <a:pt x="18422" y="76441"/>
                      <a:pt x="35962" y="76441"/>
                    </a:cubicBezTo>
                    <a:cubicBezTo>
                      <a:pt x="42709" y="76441"/>
                      <a:pt x="48781" y="76441"/>
                      <a:pt x="55527" y="76441"/>
                    </a:cubicBezTo>
                    <a:cubicBezTo>
                      <a:pt x="60924" y="75766"/>
                      <a:pt x="61599" y="78464"/>
                      <a:pt x="60924" y="82512"/>
                    </a:cubicBezTo>
                    <a:cubicBezTo>
                      <a:pt x="60249" y="85886"/>
                      <a:pt x="63622" y="91283"/>
                      <a:pt x="56201" y="91283"/>
                    </a:cubicBezTo>
                    <a:cubicBezTo>
                      <a:pt x="40685" y="91283"/>
                      <a:pt x="25168" y="91283"/>
                      <a:pt x="9652" y="91283"/>
                    </a:cubicBezTo>
                    <a:cubicBezTo>
                      <a:pt x="5604" y="91283"/>
                      <a:pt x="4929" y="89259"/>
                      <a:pt x="4929" y="85886"/>
                    </a:cubicBezTo>
                    <a:cubicBezTo>
                      <a:pt x="3580" y="72393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orme libre : forme 43">
                <a:extLst>
                  <a:ext uri="{FF2B5EF4-FFF2-40B4-BE49-F238E27FC236}">
                    <a16:creationId xmlns:a16="http://schemas.microsoft.com/office/drawing/2014/main" id="{49D0E082-BD63-4670-8A83-1D8A602AE464}"/>
                  </a:ext>
                </a:extLst>
              </p:cNvPr>
              <p:cNvSpPr/>
              <p:nvPr/>
            </p:nvSpPr>
            <p:spPr>
              <a:xfrm>
                <a:off x="1797756" y="5468881"/>
                <a:ext cx="87412" cy="122375"/>
              </a:xfrm>
              <a:custGeom>
                <a:avLst/>
                <a:gdLst>
                  <a:gd name="connsiteX0" fmla="*/ 34611 w 67463"/>
                  <a:gd name="connsiteY0" fmla="*/ 95265 h 94449"/>
                  <a:gd name="connsiteX1" fmla="*/ 8974 w 67463"/>
                  <a:gd name="connsiteY1" fmla="*/ 91217 h 94449"/>
                  <a:gd name="connsiteX2" fmla="*/ 4927 w 67463"/>
                  <a:gd name="connsiteY2" fmla="*/ 84470 h 94449"/>
                  <a:gd name="connsiteX3" fmla="*/ 15721 w 67463"/>
                  <a:gd name="connsiteY3" fmla="*/ 77049 h 94449"/>
                  <a:gd name="connsiteX4" fmla="*/ 42706 w 67463"/>
                  <a:gd name="connsiteY4" fmla="*/ 79073 h 94449"/>
                  <a:gd name="connsiteX5" fmla="*/ 50802 w 67463"/>
                  <a:gd name="connsiteY5" fmla="*/ 71652 h 94449"/>
                  <a:gd name="connsiteX6" fmla="*/ 46754 w 67463"/>
                  <a:gd name="connsiteY6" fmla="*/ 60858 h 94449"/>
                  <a:gd name="connsiteX7" fmla="*/ 33936 w 67463"/>
                  <a:gd name="connsiteY7" fmla="*/ 54786 h 94449"/>
                  <a:gd name="connsiteX8" fmla="*/ 15721 w 67463"/>
                  <a:gd name="connsiteY8" fmla="*/ 48040 h 94449"/>
                  <a:gd name="connsiteX9" fmla="*/ 10998 w 67463"/>
                  <a:gd name="connsiteY9" fmla="*/ 12284 h 94449"/>
                  <a:gd name="connsiteX10" fmla="*/ 60921 w 67463"/>
                  <a:gd name="connsiteY10" fmla="*/ 8911 h 94449"/>
                  <a:gd name="connsiteX11" fmla="*/ 61596 w 67463"/>
                  <a:gd name="connsiteY11" fmla="*/ 22404 h 94449"/>
                  <a:gd name="connsiteX12" fmla="*/ 54850 w 67463"/>
                  <a:gd name="connsiteY12" fmla="*/ 21729 h 94449"/>
                  <a:gd name="connsiteX13" fmla="*/ 29213 w 67463"/>
                  <a:gd name="connsiteY13" fmla="*/ 19031 h 94449"/>
                  <a:gd name="connsiteX14" fmla="*/ 19094 w 67463"/>
                  <a:gd name="connsiteY14" fmla="*/ 27801 h 94449"/>
                  <a:gd name="connsiteX15" fmla="*/ 27190 w 67463"/>
                  <a:gd name="connsiteY15" fmla="*/ 37246 h 94449"/>
                  <a:gd name="connsiteX16" fmla="*/ 50802 w 67463"/>
                  <a:gd name="connsiteY16" fmla="*/ 45341 h 94449"/>
                  <a:gd name="connsiteX17" fmla="*/ 67668 w 67463"/>
                  <a:gd name="connsiteY17" fmla="*/ 70978 h 94449"/>
                  <a:gd name="connsiteX18" fmla="*/ 45405 w 67463"/>
                  <a:gd name="connsiteY18" fmla="*/ 92566 h 94449"/>
                  <a:gd name="connsiteX19" fmla="*/ 34611 w 67463"/>
                  <a:gd name="connsiteY19" fmla="*/ 9526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463" h="94449">
                    <a:moveTo>
                      <a:pt x="34611" y="95265"/>
                    </a:moveTo>
                    <a:cubicBezTo>
                      <a:pt x="24491" y="95265"/>
                      <a:pt x="16395" y="93915"/>
                      <a:pt x="8974" y="91217"/>
                    </a:cubicBezTo>
                    <a:cubicBezTo>
                      <a:pt x="5601" y="89868"/>
                      <a:pt x="4252" y="88518"/>
                      <a:pt x="4927" y="84470"/>
                    </a:cubicBezTo>
                    <a:cubicBezTo>
                      <a:pt x="5601" y="73676"/>
                      <a:pt x="5601" y="73676"/>
                      <a:pt x="15721" y="77049"/>
                    </a:cubicBezTo>
                    <a:cubicBezTo>
                      <a:pt x="24491" y="80423"/>
                      <a:pt x="33261" y="81097"/>
                      <a:pt x="42706" y="79073"/>
                    </a:cubicBezTo>
                    <a:cubicBezTo>
                      <a:pt x="46754" y="78399"/>
                      <a:pt x="49453" y="76375"/>
                      <a:pt x="50802" y="71652"/>
                    </a:cubicBezTo>
                    <a:cubicBezTo>
                      <a:pt x="52151" y="66930"/>
                      <a:pt x="50127" y="63557"/>
                      <a:pt x="46754" y="60858"/>
                    </a:cubicBezTo>
                    <a:cubicBezTo>
                      <a:pt x="42706" y="57485"/>
                      <a:pt x="38658" y="56136"/>
                      <a:pt x="33936" y="54786"/>
                    </a:cubicBezTo>
                    <a:cubicBezTo>
                      <a:pt x="27864" y="52762"/>
                      <a:pt x="21792" y="51413"/>
                      <a:pt x="15721" y="48040"/>
                    </a:cubicBezTo>
                    <a:cubicBezTo>
                      <a:pt x="1553" y="40619"/>
                      <a:pt x="-471" y="23078"/>
                      <a:pt x="10998" y="12284"/>
                    </a:cubicBezTo>
                    <a:cubicBezTo>
                      <a:pt x="21118" y="2839"/>
                      <a:pt x="49453" y="141"/>
                      <a:pt x="60921" y="8911"/>
                    </a:cubicBezTo>
                    <a:cubicBezTo>
                      <a:pt x="65644" y="12959"/>
                      <a:pt x="62945" y="18356"/>
                      <a:pt x="61596" y="22404"/>
                    </a:cubicBezTo>
                    <a:cubicBezTo>
                      <a:pt x="60921" y="25777"/>
                      <a:pt x="56874" y="22404"/>
                      <a:pt x="54850" y="21729"/>
                    </a:cubicBezTo>
                    <a:cubicBezTo>
                      <a:pt x="46754" y="19031"/>
                      <a:pt x="37984" y="17007"/>
                      <a:pt x="29213" y="19031"/>
                    </a:cubicBezTo>
                    <a:cubicBezTo>
                      <a:pt x="24491" y="20380"/>
                      <a:pt x="19769" y="21729"/>
                      <a:pt x="19094" y="27801"/>
                    </a:cubicBezTo>
                    <a:cubicBezTo>
                      <a:pt x="18419" y="33198"/>
                      <a:pt x="23142" y="35897"/>
                      <a:pt x="27190" y="37246"/>
                    </a:cubicBezTo>
                    <a:cubicBezTo>
                      <a:pt x="35285" y="39944"/>
                      <a:pt x="43381" y="42643"/>
                      <a:pt x="50802" y="45341"/>
                    </a:cubicBezTo>
                    <a:cubicBezTo>
                      <a:pt x="63620" y="50739"/>
                      <a:pt x="69017" y="58834"/>
                      <a:pt x="67668" y="70978"/>
                    </a:cubicBezTo>
                    <a:cubicBezTo>
                      <a:pt x="66318" y="83796"/>
                      <a:pt x="59572" y="90542"/>
                      <a:pt x="45405" y="92566"/>
                    </a:cubicBezTo>
                    <a:cubicBezTo>
                      <a:pt x="40008" y="95265"/>
                      <a:pt x="35960" y="95265"/>
                      <a:pt x="34611" y="95265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 : forme 45">
                <a:extLst>
                  <a:ext uri="{FF2B5EF4-FFF2-40B4-BE49-F238E27FC236}">
                    <a16:creationId xmlns:a16="http://schemas.microsoft.com/office/drawing/2014/main" id="{896D05E2-A89C-40A9-87EA-71BDC02064F0}"/>
                  </a:ext>
                </a:extLst>
              </p:cNvPr>
              <p:cNvSpPr/>
              <p:nvPr/>
            </p:nvSpPr>
            <p:spPr>
              <a:xfrm>
                <a:off x="2901756" y="5465455"/>
                <a:ext cx="87412" cy="122375"/>
              </a:xfrm>
              <a:custGeom>
                <a:avLst/>
                <a:gdLst>
                  <a:gd name="connsiteX0" fmla="*/ 33939 w 67463"/>
                  <a:gd name="connsiteY0" fmla="*/ 93861 h 94449"/>
                  <a:gd name="connsiteX1" fmla="*/ 11001 w 67463"/>
                  <a:gd name="connsiteY1" fmla="*/ 90487 h 94449"/>
                  <a:gd name="connsiteX2" fmla="*/ 6953 w 67463"/>
                  <a:gd name="connsiteY2" fmla="*/ 73622 h 94449"/>
                  <a:gd name="connsiteX3" fmla="*/ 11676 w 67463"/>
                  <a:gd name="connsiteY3" fmla="*/ 74296 h 94449"/>
                  <a:gd name="connsiteX4" fmla="*/ 38661 w 67463"/>
                  <a:gd name="connsiteY4" fmla="*/ 79019 h 94449"/>
                  <a:gd name="connsiteX5" fmla="*/ 50804 w 67463"/>
                  <a:gd name="connsiteY5" fmla="*/ 70923 h 94449"/>
                  <a:gd name="connsiteX6" fmla="*/ 42709 w 67463"/>
                  <a:gd name="connsiteY6" fmla="*/ 58105 h 94449"/>
                  <a:gd name="connsiteX7" fmla="*/ 23144 w 67463"/>
                  <a:gd name="connsiteY7" fmla="*/ 51359 h 94449"/>
                  <a:gd name="connsiteX8" fmla="*/ 3580 w 67463"/>
                  <a:gd name="connsiteY8" fmla="*/ 29096 h 94449"/>
                  <a:gd name="connsiteX9" fmla="*/ 25843 w 67463"/>
                  <a:gd name="connsiteY9" fmla="*/ 4809 h 94449"/>
                  <a:gd name="connsiteX10" fmla="*/ 58225 w 67463"/>
                  <a:gd name="connsiteY10" fmla="*/ 8182 h 94449"/>
                  <a:gd name="connsiteX11" fmla="*/ 61599 w 67463"/>
                  <a:gd name="connsiteY11" fmla="*/ 23699 h 94449"/>
                  <a:gd name="connsiteX12" fmla="*/ 56876 w 67463"/>
                  <a:gd name="connsiteY12" fmla="*/ 23024 h 94449"/>
                  <a:gd name="connsiteX13" fmla="*/ 29891 w 67463"/>
                  <a:gd name="connsiteY13" fmla="*/ 19651 h 94449"/>
                  <a:gd name="connsiteX14" fmla="*/ 19771 w 67463"/>
                  <a:gd name="connsiteY14" fmla="*/ 28421 h 94449"/>
                  <a:gd name="connsiteX15" fmla="*/ 28541 w 67463"/>
                  <a:gd name="connsiteY15" fmla="*/ 38540 h 94449"/>
                  <a:gd name="connsiteX16" fmla="*/ 50130 w 67463"/>
                  <a:gd name="connsiteY16" fmla="*/ 45961 h 94449"/>
                  <a:gd name="connsiteX17" fmla="*/ 68345 w 67463"/>
                  <a:gd name="connsiteY17" fmla="*/ 73622 h 94449"/>
                  <a:gd name="connsiteX18" fmla="*/ 44058 w 67463"/>
                  <a:gd name="connsiteY18" fmla="*/ 94535 h 94449"/>
                  <a:gd name="connsiteX19" fmla="*/ 33939 w 67463"/>
                  <a:gd name="connsiteY19" fmla="*/ 9386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463" h="94449">
                    <a:moveTo>
                      <a:pt x="33939" y="93861"/>
                    </a:moveTo>
                    <a:cubicBezTo>
                      <a:pt x="25843" y="93861"/>
                      <a:pt x="18422" y="92511"/>
                      <a:pt x="11001" y="90487"/>
                    </a:cubicBezTo>
                    <a:cubicBezTo>
                      <a:pt x="5604" y="88464"/>
                      <a:pt x="3580" y="77669"/>
                      <a:pt x="6953" y="73622"/>
                    </a:cubicBezTo>
                    <a:cubicBezTo>
                      <a:pt x="8977" y="71598"/>
                      <a:pt x="10326" y="73622"/>
                      <a:pt x="11676" y="74296"/>
                    </a:cubicBezTo>
                    <a:cubicBezTo>
                      <a:pt x="20446" y="78344"/>
                      <a:pt x="29216" y="79693"/>
                      <a:pt x="38661" y="79019"/>
                    </a:cubicBezTo>
                    <a:cubicBezTo>
                      <a:pt x="44058" y="78344"/>
                      <a:pt x="49455" y="77669"/>
                      <a:pt x="50804" y="70923"/>
                    </a:cubicBezTo>
                    <a:cubicBezTo>
                      <a:pt x="52154" y="64177"/>
                      <a:pt x="48106" y="60129"/>
                      <a:pt x="42709" y="58105"/>
                    </a:cubicBezTo>
                    <a:cubicBezTo>
                      <a:pt x="36637" y="55406"/>
                      <a:pt x="29216" y="53382"/>
                      <a:pt x="23144" y="51359"/>
                    </a:cubicBezTo>
                    <a:cubicBezTo>
                      <a:pt x="8977" y="46636"/>
                      <a:pt x="3580" y="39890"/>
                      <a:pt x="3580" y="29096"/>
                    </a:cubicBezTo>
                    <a:cubicBezTo>
                      <a:pt x="4254" y="16952"/>
                      <a:pt x="12350" y="8182"/>
                      <a:pt x="25843" y="4809"/>
                    </a:cubicBezTo>
                    <a:cubicBezTo>
                      <a:pt x="37312" y="2110"/>
                      <a:pt x="47431" y="4134"/>
                      <a:pt x="58225" y="8182"/>
                    </a:cubicBezTo>
                    <a:cubicBezTo>
                      <a:pt x="61599" y="9531"/>
                      <a:pt x="64297" y="21000"/>
                      <a:pt x="61599" y="23699"/>
                    </a:cubicBezTo>
                    <a:cubicBezTo>
                      <a:pt x="59575" y="25722"/>
                      <a:pt x="58225" y="23699"/>
                      <a:pt x="56876" y="23024"/>
                    </a:cubicBezTo>
                    <a:cubicBezTo>
                      <a:pt x="48106" y="20325"/>
                      <a:pt x="39336" y="16952"/>
                      <a:pt x="29891" y="19651"/>
                    </a:cubicBezTo>
                    <a:cubicBezTo>
                      <a:pt x="25168" y="21000"/>
                      <a:pt x="20446" y="22349"/>
                      <a:pt x="19771" y="28421"/>
                    </a:cubicBezTo>
                    <a:cubicBezTo>
                      <a:pt x="19097" y="34493"/>
                      <a:pt x="23819" y="36517"/>
                      <a:pt x="28541" y="38540"/>
                    </a:cubicBezTo>
                    <a:cubicBezTo>
                      <a:pt x="35288" y="41239"/>
                      <a:pt x="42709" y="43263"/>
                      <a:pt x="50130" y="45961"/>
                    </a:cubicBezTo>
                    <a:cubicBezTo>
                      <a:pt x="64972" y="52033"/>
                      <a:pt x="70369" y="60129"/>
                      <a:pt x="68345" y="73622"/>
                    </a:cubicBezTo>
                    <a:cubicBezTo>
                      <a:pt x="66321" y="86440"/>
                      <a:pt x="58900" y="92511"/>
                      <a:pt x="44058" y="94535"/>
                    </a:cubicBezTo>
                    <a:cubicBezTo>
                      <a:pt x="40010" y="93861"/>
                      <a:pt x="36637" y="93861"/>
                      <a:pt x="33939" y="9386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 : forme 46">
                <a:extLst>
                  <a:ext uri="{FF2B5EF4-FFF2-40B4-BE49-F238E27FC236}">
                    <a16:creationId xmlns:a16="http://schemas.microsoft.com/office/drawing/2014/main" id="{EC4FC006-E205-4016-9ED7-710AA88899E3}"/>
                  </a:ext>
                </a:extLst>
              </p:cNvPr>
              <p:cNvSpPr/>
              <p:nvPr/>
            </p:nvSpPr>
            <p:spPr>
              <a:xfrm>
                <a:off x="3912866" y="5460381"/>
                <a:ext cx="87412" cy="122375"/>
              </a:xfrm>
              <a:custGeom>
                <a:avLst/>
                <a:gdLst>
                  <a:gd name="connsiteX0" fmla="*/ 33446 w 67463"/>
                  <a:gd name="connsiteY0" fmla="*/ 94404 h 94449"/>
                  <a:gd name="connsiteX1" fmla="*/ 10509 w 67463"/>
                  <a:gd name="connsiteY1" fmla="*/ 91031 h 94449"/>
                  <a:gd name="connsiteX2" fmla="*/ 7136 w 67463"/>
                  <a:gd name="connsiteY2" fmla="*/ 74165 h 94449"/>
                  <a:gd name="connsiteX3" fmla="*/ 11858 w 67463"/>
                  <a:gd name="connsiteY3" fmla="*/ 75514 h 94449"/>
                  <a:gd name="connsiteX4" fmla="*/ 40193 w 67463"/>
                  <a:gd name="connsiteY4" fmla="*/ 79562 h 94449"/>
                  <a:gd name="connsiteX5" fmla="*/ 50987 w 67463"/>
                  <a:gd name="connsiteY5" fmla="*/ 71466 h 94449"/>
                  <a:gd name="connsiteX6" fmla="*/ 44241 w 67463"/>
                  <a:gd name="connsiteY6" fmla="*/ 59323 h 94449"/>
                  <a:gd name="connsiteX7" fmla="*/ 24001 w 67463"/>
                  <a:gd name="connsiteY7" fmla="*/ 51902 h 94449"/>
                  <a:gd name="connsiteX8" fmla="*/ 3762 w 67463"/>
                  <a:gd name="connsiteY8" fmla="*/ 27615 h 94449"/>
                  <a:gd name="connsiteX9" fmla="*/ 28724 w 67463"/>
                  <a:gd name="connsiteY9" fmla="*/ 4003 h 94449"/>
                  <a:gd name="connsiteX10" fmla="*/ 59083 w 67463"/>
                  <a:gd name="connsiteY10" fmla="*/ 8050 h 94449"/>
                  <a:gd name="connsiteX11" fmla="*/ 61781 w 67463"/>
                  <a:gd name="connsiteY11" fmla="*/ 23567 h 94449"/>
                  <a:gd name="connsiteX12" fmla="*/ 57059 w 67463"/>
                  <a:gd name="connsiteY12" fmla="*/ 22892 h 94449"/>
                  <a:gd name="connsiteX13" fmla="*/ 36145 w 67463"/>
                  <a:gd name="connsiteY13" fmla="*/ 18170 h 94449"/>
                  <a:gd name="connsiteX14" fmla="*/ 24676 w 67463"/>
                  <a:gd name="connsiteY14" fmla="*/ 20868 h 94449"/>
                  <a:gd name="connsiteX15" fmla="*/ 24001 w 67463"/>
                  <a:gd name="connsiteY15" fmla="*/ 35710 h 94449"/>
                  <a:gd name="connsiteX16" fmla="*/ 38844 w 67463"/>
                  <a:gd name="connsiteY16" fmla="*/ 41108 h 94449"/>
                  <a:gd name="connsiteX17" fmla="*/ 54360 w 67463"/>
                  <a:gd name="connsiteY17" fmla="*/ 47179 h 94449"/>
                  <a:gd name="connsiteX18" fmla="*/ 67853 w 67463"/>
                  <a:gd name="connsiteY18" fmla="*/ 70792 h 94449"/>
                  <a:gd name="connsiteX19" fmla="*/ 50312 w 67463"/>
                  <a:gd name="connsiteY19" fmla="*/ 91705 h 94449"/>
                  <a:gd name="connsiteX20" fmla="*/ 33446 w 67463"/>
                  <a:gd name="connsiteY20" fmla="*/ 94404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63" h="94449">
                    <a:moveTo>
                      <a:pt x="33446" y="94404"/>
                    </a:moveTo>
                    <a:cubicBezTo>
                      <a:pt x="25351" y="94404"/>
                      <a:pt x="17930" y="93055"/>
                      <a:pt x="10509" y="91031"/>
                    </a:cubicBezTo>
                    <a:cubicBezTo>
                      <a:pt x="5786" y="89681"/>
                      <a:pt x="3088" y="77538"/>
                      <a:pt x="7136" y="74165"/>
                    </a:cubicBezTo>
                    <a:cubicBezTo>
                      <a:pt x="9159" y="72815"/>
                      <a:pt x="10509" y="74839"/>
                      <a:pt x="11858" y="75514"/>
                    </a:cubicBezTo>
                    <a:cubicBezTo>
                      <a:pt x="20628" y="80236"/>
                      <a:pt x="30073" y="80911"/>
                      <a:pt x="40193" y="79562"/>
                    </a:cubicBezTo>
                    <a:cubicBezTo>
                      <a:pt x="44915" y="78887"/>
                      <a:pt x="49638" y="76863"/>
                      <a:pt x="50987" y="71466"/>
                    </a:cubicBezTo>
                    <a:cubicBezTo>
                      <a:pt x="51662" y="66069"/>
                      <a:pt x="48963" y="62021"/>
                      <a:pt x="44241" y="59323"/>
                    </a:cubicBezTo>
                    <a:cubicBezTo>
                      <a:pt x="38169" y="55275"/>
                      <a:pt x="30748" y="53926"/>
                      <a:pt x="24001" y="51902"/>
                    </a:cubicBezTo>
                    <a:cubicBezTo>
                      <a:pt x="8485" y="46505"/>
                      <a:pt x="2413" y="39758"/>
                      <a:pt x="3762" y="27615"/>
                    </a:cubicBezTo>
                    <a:cubicBezTo>
                      <a:pt x="5112" y="14797"/>
                      <a:pt x="13882" y="6701"/>
                      <a:pt x="28724" y="4003"/>
                    </a:cubicBezTo>
                    <a:cubicBezTo>
                      <a:pt x="38844" y="2653"/>
                      <a:pt x="48963" y="4677"/>
                      <a:pt x="59083" y="8050"/>
                    </a:cubicBezTo>
                    <a:cubicBezTo>
                      <a:pt x="62456" y="9400"/>
                      <a:pt x="64480" y="21543"/>
                      <a:pt x="61781" y="23567"/>
                    </a:cubicBezTo>
                    <a:cubicBezTo>
                      <a:pt x="60432" y="24916"/>
                      <a:pt x="59083" y="23567"/>
                      <a:pt x="57059" y="22892"/>
                    </a:cubicBezTo>
                    <a:cubicBezTo>
                      <a:pt x="50312" y="20868"/>
                      <a:pt x="43566" y="18170"/>
                      <a:pt x="36145" y="18170"/>
                    </a:cubicBezTo>
                    <a:cubicBezTo>
                      <a:pt x="32097" y="18170"/>
                      <a:pt x="28049" y="18845"/>
                      <a:pt x="24676" y="20868"/>
                    </a:cubicBezTo>
                    <a:cubicBezTo>
                      <a:pt x="17930" y="24916"/>
                      <a:pt x="17930" y="31663"/>
                      <a:pt x="24001" y="35710"/>
                    </a:cubicBezTo>
                    <a:cubicBezTo>
                      <a:pt x="28724" y="38409"/>
                      <a:pt x="34121" y="39758"/>
                      <a:pt x="38844" y="41108"/>
                    </a:cubicBezTo>
                    <a:cubicBezTo>
                      <a:pt x="44241" y="43131"/>
                      <a:pt x="49638" y="45155"/>
                      <a:pt x="54360" y="47179"/>
                    </a:cubicBezTo>
                    <a:cubicBezTo>
                      <a:pt x="64480" y="51902"/>
                      <a:pt x="68528" y="60672"/>
                      <a:pt x="67853" y="70792"/>
                    </a:cubicBezTo>
                    <a:cubicBezTo>
                      <a:pt x="67178" y="81586"/>
                      <a:pt x="61106" y="88332"/>
                      <a:pt x="50312" y="91705"/>
                    </a:cubicBezTo>
                    <a:cubicBezTo>
                      <a:pt x="44915" y="94404"/>
                      <a:pt x="38844" y="95079"/>
                      <a:pt x="33446" y="94404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 : forme 47">
                <a:extLst>
                  <a:ext uri="{FF2B5EF4-FFF2-40B4-BE49-F238E27FC236}">
                    <a16:creationId xmlns:a16="http://schemas.microsoft.com/office/drawing/2014/main" id="{6C0DB2B6-3849-42FD-979E-1920372C514F}"/>
                  </a:ext>
                </a:extLst>
              </p:cNvPr>
              <p:cNvSpPr/>
              <p:nvPr/>
            </p:nvSpPr>
            <p:spPr>
              <a:xfrm>
                <a:off x="3534269" y="5268623"/>
                <a:ext cx="96152" cy="122375"/>
              </a:xfrm>
              <a:custGeom>
                <a:avLst/>
                <a:gdLst>
                  <a:gd name="connsiteX0" fmla="*/ 76705 w 74209"/>
                  <a:gd name="connsiteY0" fmla="*/ 37312 h 94449"/>
                  <a:gd name="connsiteX1" fmla="*/ 75356 w 74209"/>
                  <a:gd name="connsiteY1" fmla="*/ 66996 h 94449"/>
                  <a:gd name="connsiteX2" fmla="*/ 42299 w 74209"/>
                  <a:gd name="connsiteY2" fmla="*/ 93307 h 94449"/>
                  <a:gd name="connsiteX3" fmla="*/ 5868 w 74209"/>
                  <a:gd name="connsiteY3" fmla="*/ 68345 h 94449"/>
                  <a:gd name="connsiteX4" fmla="*/ 3844 w 74209"/>
                  <a:gd name="connsiteY4" fmla="*/ 7628 h 94449"/>
                  <a:gd name="connsiteX5" fmla="*/ 13289 w 74209"/>
                  <a:gd name="connsiteY5" fmla="*/ 4255 h 94449"/>
                  <a:gd name="connsiteX6" fmla="*/ 18012 w 74209"/>
                  <a:gd name="connsiteY6" fmla="*/ 8977 h 94449"/>
                  <a:gd name="connsiteX7" fmla="*/ 18012 w 74209"/>
                  <a:gd name="connsiteY7" fmla="*/ 48106 h 94449"/>
                  <a:gd name="connsiteX8" fmla="*/ 20036 w 74209"/>
                  <a:gd name="connsiteY8" fmla="*/ 65646 h 94449"/>
                  <a:gd name="connsiteX9" fmla="*/ 38926 w 74209"/>
                  <a:gd name="connsiteY9" fmla="*/ 78465 h 94449"/>
                  <a:gd name="connsiteX10" fmla="*/ 57815 w 74209"/>
                  <a:gd name="connsiteY10" fmla="*/ 65646 h 94449"/>
                  <a:gd name="connsiteX11" fmla="*/ 59839 w 74209"/>
                  <a:gd name="connsiteY11" fmla="*/ 48106 h 94449"/>
                  <a:gd name="connsiteX12" fmla="*/ 59839 w 74209"/>
                  <a:gd name="connsiteY12" fmla="*/ 11676 h 94449"/>
                  <a:gd name="connsiteX13" fmla="*/ 67260 w 74209"/>
                  <a:gd name="connsiteY13" fmla="*/ 3580 h 94449"/>
                  <a:gd name="connsiteX14" fmla="*/ 74681 w 74209"/>
                  <a:gd name="connsiteY14" fmla="*/ 11676 h 94449"/>
                  <a:gd name="connsiteX15" fmla="*/ 76705 w 74209"/>
                  <a:gd name="connsiteY15" fmla="*/ 3731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09" h="94449">
                    <a:moveTo>
                      <a:pt x="76705" y="37312"/>
                    </a:moveTo>
                    <a:cubicBezTo>
                      <a:pt x="76031" y="44733"/>
                      <a:pt x="78054" y="56202"/>
                      <a:pt x="75356" y="66996"/>
                    </a:cubicBezTo>
                    <a:cubicBezTo>
                      <a:pt x="71983" y="83187"/>
                      <a:pt x="59839" y="92632"/>
                      <a:pt x="42299" y="93307"/>
                    </a:cubicBezTo>
                    <a:cubicBezTo>
                      <a:pt x="22734" y="93981"/>
                      <a:pt x="9242" y="85211"/>
                      <a:pt x="5868" y="68345"/>
                    </a:cubicBezTo>
                    <a:cubicBezTo>
                      <a:pt x="1821" y="48106"/>
                      <a:pt x="4519" y="27867"/>
                      <a:pt x="3844" y="7628"/>
                    </a:cubicBezTo>
                    <a:cubicBezTo>
                      <a:pt x="3844" y="881"/>
                      <a:pt x="9916" y="5604"/>
                      <a:pt x="13289" y="4255"/>
                    </a:cubicBezTo>
                    <a:cubicBezTo>
                      <a:pt x="17337" y="2905"/>
                      <a:pt x="18012" y="5604"/>
                      <a:pt x="18012" y="8977"/>
                    </a:cubicBezTo>
                    <a:cubicBezTo>
                      <a:pt x="18012" y="21795"/>
                      <a:pt x="18012" y="34613"/>
                      <a:pt x="18012" y="48106"/>
                    </a:cubicBezTo>
                    <a:cubicBezTo>
                      <a:pt x="18012" y="54178"/>
                      <a:pt x="18686" y="60249"/>
                      <a:pt x="20036" y="65646"/>
                    </a:cubicBezTo>
                    <a:cubicBezTo>
                      <a:pt x="23409" y="74417"/>
                      <a:pt x="29481" y="78465"/>
                      <a:pt x="38926" y="78465"/>
                    </a:cubicBezTo>
                    <a:cubicBezTo>
                      <a:pt x="49045" y="78465"/>
                      <a:pt x="55117" y="74417"/>
                      <a:pt x="57815" y="65646"/>
                    </a:cubicBezTo>
                    <a:cubicBezTo>
                      <a:pt x="59839" y="60249"/>
                      <a:pt x="59839" y="54178"/>
                      <a:pt x="59839" y="48106"/>
                    </a:cubicBezTo>
                    <a:cubicBezTo>
                      <a:pt x="59839" y="35962"/>
                      <a:pt x="59839" y="23819"/>
                      <a:pt x="59839" y="11676"/>
                    </a:cubicBezTo>
                    <a:cubicBezTo>
                      <a:pt x="59839" y="6278"/>
                      <a:pt x="60514" y="3580"/>
                      <a:pt x="67260" y="3580"/>
                    </a:cubicBezTo>
                    <a:cubicBezTo>
                      <a:pt x="74007" y="3580"/>
                      <a:pt x="75356" y="5604"/>
                      <a:pt x="74681" y="11676"/>
                    </a:cubicBezTo>
                    <a:cubicBezTo>
                      <a:pt x="76031" y="19097"/>
                      <a:pt x="76705" y="26518"/>
                      <a:pt x="76705" y="3731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 : forme 48">
                <a:extLst>
                  <a:ext uri="{FF2B5EF4-FFF2-40B4-BE49-F238E27FC236}">
                    <a16:creationId xmlns:a16="http://schemas.microsoft.com/office/drawing/2014/main" id="{E31F0D65-BAAB-46E6-801D-4CE2218179F9}"/>
                  </a:ext>
                </a:extLst>
              </p:cNvPr>
              <p:cNvSpPr/>
              <p:nvPr/>
            </p:nvSpPr>
            <p:spPr>
              <a:xfrm>
                <a:off x="2227815" y="5274743"/>
                <a:ext cx="78670" cy="122375"/>
              </a:xfrm>
              <a:custGeom>
                <a:avLst/>
                <a:gdLst>
                  <a:gd name="connsiteX0" fmla="*/ 3580 w 60717"/>
                  <a:gd name="connsiteY0" fmla="*/ 47431 h 94449"/>
                  <a:gd name="connsiteX1" fmla="*/ 3580 w 60717"/>
                  <a:gd name="connsiteY1" fmla="*/ 10326 h 94449"/>
                  <a:gd name="connsiteX2" fmla="*/ 9652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0326 h 94449"/>
                  <a:gd name="connsiteX5" fmla="*/ 53503 w 60717"/>
                  <a:gd name="connsiteY5" fmla="*/ 18422 h 94449"/>
                  <a:gd name="connsiteX6" fmla="*/ 25168 w 60717"/>
                  <a:gd name="connsiteY6" fmla="*/ 18422 h 94449"/>
                  <a:gd name="connsiteX7" fmla="*/ 18422 w 60717"/>
                  <a:gd name="connsiteY7" fmla="*/ 24494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106 h 94449"/>
                  <a:gd name="connsiteX11" fmla="*/ 44058 w 60717"/>
                  <a:gd name="connsiteY11" fmla="*/ 54178 h 94449"/>
                  <a:gd name="connsiteX12" fmla="*/ 33264 w 60717"/>
                  <a:gd name="connsiteY12" fmla="*/ 54178 h 94449"/>
                  <a:gd name="connsiteX13" fmla="*/ 19771 w 60717"/>
                  <a:gd name="connsiteY13" fmla="*/ 55527 h 94449"/>
                  <a:gd name="connsiteX14" fmla="*/ 18422 w 60717"/>
                  <a:gd name="connsiteY14" fmla="*/ 73742 h 94449"/>
                  <a:gd name="connsiteX15" fmla="*/ 23819 w 60717"/>
                  <a:gd name="connsiteY15" fmla="*/ 77115 h 94449"/>
                  <a:gd name="connsiteX16" fmla="*/ 54852 w 60717"/>
                  <a:gd name="connsiteY16" fmla="*/ 77115 h 94449"/>
                  <a:gd name="connsiteX17" fmla="*/ 60249 w 60717"/>
                  <a:gd name="connsiteY17" fmla="*/ 83862 h 94449"/>
                  <a:gd name="connsiteX18" fmla="*/ 54852 w 60717"/>
                  <a:gd name="connsiteY18" fmla="*/ 91957 h 94449"/>
                  <a:gd name="connsiteX19" fmla="*/ 9652 w 60717"/>
                  <a:gd name="connsiteY19" fmla="*/ 91957 h 94449"/>
                  <a:gd name="connsiteX20" fmla="*/ 4255 w 60717"/>
                  <a:gd name="connsiteY20" fmla="*/ 85886 h 94449"/>
                  <a:gd name="connsiteX21" fmla="*/ 3580 w 60717"/>
                  <a:gd name="connsiteY21" fmla="*/ 47431 h 94449"/>
                  <a:gd name="connsiteX22" fmla="*/ 3580 w 60717"/>
                  <a:gd name="connsiteY22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17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255" y="3580"/>
                      <a:pt x="9652" y="3580"/>
                    </a:cubicBezTo>
                    <a:cubicBezTo>
                      <a:pt x="24494" y="4255"/>
                      <a:pt x="38661" y="3580"/>
                      <a:pt x="53503" y="3580"/>
                    </a:cubicBezTo>
                    <a:cubicBezTo>
                      <a:pt x="59575" y="3580"/>
                      <a:pt x="58900" y="6953"/>
                      <a:pt x="58900" y="10326"/>
                    </a:cubicBezTo>
                    <a:cubicBezTo>
                      <a:pt x="58900" y="14374"/>
                      <a:pt x="60249" y="18422"/>
                      <a:pt x="53503" y="18422"/>
                    </a:cubicBezTo>
                    <a:cubicBezTo>
                      <a:pt x="44058" y="17747"/>
                      <a:pt x="34613" y="18422"/>
                      <a:pt x="25168" y="18422"/>
                    </a:cubicBezTo>
                    <a:cubicBezTo>
                      <a:pt x="20446" y="18422"/>
                      <a:pt x="18422" y="19097"/>
                      <a:pt x="18422" y="24494"/>
                    </a:cubicBezTo>
                    <a:cubicBezTo>
                      <a:pt x="18422" y="39336"/>
                      <a:pt x="18422" y="39336"/>
                      <a:pt x="33264" y="39336"/>
                    </a:cubicBezTo>
                    <a:cubicBezTo>
                      <a:pt x="35962" y="39336"/>
                      <a:pt x="38661" y="40010"/>
                      <a:pt x="41360" y="39336"/>
                    </a:cubicBezTo>
                    <a:cubicBezTo>
                      <a:pt x="48781" y="37986"/>
                      <a:pt x="50804" y="41360"/>
                      <a:pt x="50130" y="48106"/>
                    </a:cubicBezTo>
                    <a:cubicBezTo>
                      <a:pt x="49455" y="52154"/>
                      <a:pt x="48781" y="54852"/>
                      <a:pt x="44058" y="54178"/>
                    </a:cubicBezTo>
                    <a:cubicBezTo>
                      <a:pt x="40685" y="54178"/>
                      <a:pt x="37312" y="54178"/>
                      <a:pt x="33264" y="54178"/>
                    </a:cubicBezTo>
                    <a:cubicBezTo>
                      <a:pt x="28541" y="54178"/>
                      <a:pt x="21120" y="52154"/>
                      <a:pt x="19771" y="55527"/>
                    </a:cubicBezTo>
                    <a:cubicBezTo>
                      <a:pt x="17073" y="60924"/>
                      <a:pt x="19097" y="67670"/>
                      <a:pt x="18422" y="73742"/>
                    </a:cubicBezTo>
                    <a:cubicBezTo>
                      <a:pt x="18422" y="77790"/>
                      <a:pt x="21120" y="77115"/>
                      <a:pt x="23819" y="77115"/>
                    </a:cubicBezTo>
                    <a:cubicBezTo>
                      <a:pt x="33939" y="77115"/>
                      <a:pt x="44058" y="77115"/>
                      <a:pt x="54852" y="77115"/>
                    </a:cubicBezTo>
                    <a:cubicBezTo>
                      <a:pt x="60924" y="77115"/>
                      <a:pt x="60249" y="80488"/>
                      <a:pt x="60249" y="83862"/>
                    </a:cubicBezTo>
                    <a:cubicBezTo>
                      <a:pt x="60249" y="87909"/>
                      <a:pt x="61599" y="91957"/>
                      <a:pt x="54852" y="91957"/>
                    </a:cubicBezTo>
                    <a:cubicBezTo>
                      <a:pt x="40010" y="91283"/>
                      <a:pt x="24494" y="91957"/>
                      <a:pt x="9652" y="91957"/>
                    </a:cubicBezTo>
                    <a:cubicBezTo>
                      <a:pt x="4929" y="91957"/>
                      <a:pt x="4255" y="89933"/>
                      <a:pt x="4255" y="85886"/>
                    </a:cubicBezTo>
                    <a:cubicBezTo>
                      <a:pt x="3580" y="73067"/>
                      <a:pt x="3580" y="60249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 : forme 49">
                <a:extLst>
                  <a:ext uri="{FF2B5EF4-FFF2-40B4-BE49-F238E27FC236}">
                    <a16:creationId xmlns:a16="http://schemas.microsoft.com/office/drawing/2014/main" id="{550C771D-4F95-44B8-B6ED-F72B242FBD5A}"/>
                  </a:ext>
                </a:extLst>
              </p:cNvPr>
              <p:cNvSpPr/>
              <p:nvPr/>
            </p:nvSpPr>
            <p:spPr>
              <a:xfrm>
                <a:off x="4454178" y="5460928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001 h 94449"/>
                  <a:gd name="connsiteX5" fmla="*/ 52828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3819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106 h 94449"/>
                  <a:gd name="connsiteX11" fmla="*/ 44058 w 60717"/>
                  <a:gd name="connsiteY11" fmla="*/ 54178 h 94449"/>
                  <a:gd name="connsiteX12" fmla="*/ 23819 w 60717"/>
                  <a:gd name="connsiteY12" fmla="*/ 54178 h 94449"/>
                  <a:gd name="connsiteX13" fmla="*/ 18422 w 60717"/>
                  <a:gd name="connsiteY13" fmla="*/ 59575 h 94449"/>
                  <a:gd name="connsiteX14" fmla="*/ 34613 w 60717"/>
                  <a:gd name="connsiteY14" fmla="*/ 76441 h 94449"/>
                  <a:gd name="connsiteX15" fmla="*/ 52154 w 60717"/>
                  <a:gd name="connsiteY15" fmla="*/ 76441 h 94449"/>
                  <a:gd name="connsiteX16" fmla="*/ 60249 w 60717"/>
                  <a:gd name="connsiteY16" fmla="*/ 83862 h 94449"/>
                  <a:gd name="connsiteX17" fmla="*/ 52828 w 60717"/>
                  <a:gd name="connsiteY17" fmla="*/ 91283 h 94449"/>
                  <a:gd name="connsiteX18" fmla="*/ 10326 w 60717"/>
                  <a:gd name="connsiteY18" fmla="*/ 91283 h 94449"/>
                  <a:gd name="connsiteX19" fmla="*/ 3580 w 60717"/>
                  <a:gd name="connsiteY19" fmla="*/ 85211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4254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5049"/>
                      <a:pt x="59575" y="18422"/>
                      <a:pt x="52828" y="18422"/>
                    </a:cubicBezTo>
                    <a:cubicBezTo>
                      <a:pt x="43383" y="17747"/>
                      <a:pt x="33939" y="18422"/>
                      <a:pt x="24494" y="18422"/>
                    </a:cubicBezTo>
                    <a:cubicBezTo>
                      <a:pt x="19771" y="18422"/>
                      <a:pt x="18422" y="19096"/>
                      <a:pt x="18422" y="23819"/>
                    </a:cubicBezTo>
                    <a:cubicBezTo>
                      <a:pt x="18422" y="39336"/>
                      <a:pt x="17747" y="39336"/>
                      <a:pt x="33264" y="39336"/>
                    </a:cubicBezTo>
                    <a:cubicBezTo>
                      <a:pt x="35963" y="39336"/>
                      <a:pt x="38661" y="40010"/>
                      <a:pt x="41360" y="39336"/>
                    </a:cubicBezTo>
                    <a:cubicBezTo>
                      <a:pt x="48781" y="37986"/>
                      <a:pt x="50130" y="41359"/>
                      <a:pt x="50130" y="48106"/>
                    </a:cubicBezTo>
                    <a:cubicBezTo>
                      <a:pt x="50130" y="52828"/>
                      <a:pt x="48781" y="54178"/>
                      <a:pt x="44058" y="54178"/>
                    </a:cubicBezTo>
                    <a:cubicBezTo>
                      <a:pt x="37312" y="53503"/>
                      <a:pt x="30565" y="54178"/>
                      <a:pt x="23819" y="54178"/>
                    </a:cubicBezTo>
                    <a:cubicBezTo>
                      <a:pt x="19097" y="54178"/>
                      <a:pt x="18422" y="55527"/>
                      <a:pt x="18422" y="59575"/>
                    </a:cubicBezTo>
                    <a:cubicBezTo>
                      <a:pt x="17747" y="76441"/>
                      <a:pt x="17747" y="76441"/>
                      <a:pt x="34613" y="76441"/>
                    </a:cubicBezTo>
                    <a:cubicBezTo>
                      <a:pt x="40685" y="76441"/>
                      <a:pt x="46757" y="77115"/>
                      <a:pt x="52154" y="76441"/>
                    </a:cubicBezTo>
                    <a:cubicBezTo>
                      <a:pt x="58225" y="75766"/>
                      <a:pt x="60249" y="77115"/>
                      <a:pt x="60249" y="83862"/>
                    </a:cubicBezTo>
                    <a:cubicBezTo>
                      <a:pt x="60249" y="89933"/>
                      <a:pt x="58900" y="91957"/>
                      <a:pt x="52828" y="91283"/>
                    </a:cubicBezTo>
                    <a:cubicBezTo>
                      <a:pt x="38661" y="90608"/>
                      <a:pt x="24494" y="91283"/>
                      <a:pt x="10326" y="91283"/>
                    </a:cubicBezTo>
                    <a:cubicBezTo>
                      <a:pt x="5604" y="91283"/>
                      <a:pt x="3580" y="90608"/>
                      <a:pt x="3580" y="85211"/>
                    </a:cubicBezTo>
                    <a:cubicBezTo>
                      <a:pt x="4255" y="71718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 : forme 52">
                <a:extLst>
                  <a:ext uri="{FF2B5EF4-FFF2-40B4-BE49-F238E27FC236}">
                    <a16:creationId xmlns:a16="http://schemas.microsoft.com/office/drawing/2014/main" id="{ABD8E9AB-E01A-464E-80F7-09FA5389BA4F}"/>
                  </a:ext>
                </a:extLst>
              </p:cNvPr>
              <p:cNvSpPr/>
              <p:nvPr/>
            </p:nvSpPr>
            <p:spPr>
              <a:xfrm>
                <a:off x="2180446" y="5471418"/>
                <a:ext cx="104893" cy="122375"/>
              </a:xfrm>
              <a:custGeom>
                <a:avLst/>
                <a:gdLst>
                  <a:gd name="connsiteX0" fmla="*/ 9780 w 80956"/>
                  <a:gd name="connsiteY0" fmla="*/ 90608 h 94449"/>
                  <a:gd name="connsiteX1" fmla="*/ 5058 w 80956"/>
                  <a:gd name="connsiteY1" fmla="*/ 83187 h 94449"/>
                  <a:gd name="connsiteX2" fmla="*/ 30694 w 80956"/>
                  <a:gd name="connsiteY2" fmla="*/ 9652 h 94449"/>
                  <a:gd name="connsiteX3" fmla="*/ 40814 w 80956"/>
                  <a:gd name="connsiteY3" fmla="*/ 3580 h 94449"/>
                  <a:gd name="connsiteX4" fmla="*/ 50259 w 80956"/>
                  <a:gd name="connsiteY4" fmla="*/ 9652 h 94449"/>
                  <a:gd name="connsiteX5" fmla="*/ 76569 w 80956"/>
                  <a:gd name="connsiteY5" fmla="*/ 83187 h 94449"/>
                  <a:gd name="connsiteX6" fmla="*/ 76569 w 80956"/>
                  <a:gd name="connsiteY6" fmla="*/ 90608 h 94449"/>
                  <a:gd name="connsiteX7" fmla="*/ 63077 w 80956"/>
                  <a:gd name="connsiteY7" fmla="*/ 88584 h 94449"/>
                  <a:gd name="connsiteX8" fmla="*/ 62402 w 80956"/>
                  <a:gd name="connsiteY8" fmla="*/ 86560 h 94449"/>
                  <a:gd name="connsiteX9" fmla="*/ 54981 w 80956"/>
                  <a:gd name="connsiteY9" fmla="*/ 71044 h 94449"/>
                  <a:gd name="connsiteX10" fmla="*/ 27996 w 80956"/>
                  <a:gd name="connsiteY10" fmla="*/ 70369 h 94449"/>
                  <a:gd name="connsiteX11" fmla="*/ 24623 w 80956"/>
                  <a:gd name="connsiteY11" fmla="*/ 74417 h 94449"/>
                  <a:gd name="connsiteX12" fmla="*/ 20575 w 80956"/>
                  <a:gd name="connsiteY12" fmla="*/ 85211 h 94449"/>
                  <a:gd name="connsiteX13" fmla="*/ 9780 w 80956"/>
                  <a:gd name="connsiteY13" fmla="*/ 90608 h 94449"/>
                  <a:gd name="connsiteX14" fmla="*/ 40139 w 80956"/>
                  <a:gd name="connsiteY14" fmla="*/ 54852 h 94449"/>
                  <a:gd name="connsiteX15" fmla="*/ 47560 w 80956"/>
                  <a:gd name="connsiteY15" fmla="*/ 44733 h 94449"/>
                  <a:gd name="connsiteX16" fmla="*/ 42838 w 80956"/>
                  <a:gd name="connsiteY16" fmla="*/ 31240 h 94449"/>
                  <a:gd name="connsiteX17" fmla="*/ 40814 w 80956"/>
                  <a:gd name="connsiteY17" fmla="*/ 28541 h 94449"/>
                  <a:gd name="connsiteX18" fmla="*/ 38790 w 80956"/>
                  <a:gd name="connsiteY18" fmla="*/ 31915 h 94449"/>
                  <a:gd name="connsiteX19" fmla="*/ 34067 w 80956"/>
                  <a:gd name="connsiteY19" fmla="*/ 46082 h 94449"/>
                  <a:gd name="connsiteX20" fmla="*/ 40139 w 80956"/>
                  <a:gd name="connsiteY20" fmla="*/ 548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56" h="94449">
                    <a:moveTo>
                      <a:pt x="9780" y="90608"/>
                    </a:moveTo>
                    <a:cubicBezTo>
                      <a:pt x="3034" y="91957"/>
                      <a:pt x="2359" y="89259"/>
                      <a:pt x="5058" y="83187"/>
                    </a:cubicBezTo>
                    <a:cubicBezTo>
                      <a:pt x="13828" y="58900"/>
                      <a:pt x="22599" y="33939"/>
                      <a:pt x="30694" y="9652"/>
                    </a:cubicBezTo>
                    <a:cubicBezTo>
                      <a:pt x="32718" y="4254"/>
                      <a:pt x="36091" y="3580"/>
                      <a:pt x="40814" y="3580"/>
                    </a:cubicBezTo>
                    <a:cubicBezTo>
                      <a:pt x="46211" y="3580"/>
                      <a:pt x="48235" y="4929"/>
                      <a:pt x="50259" y="9652"/>
                    </a:cubicBezTo>
                    <a:cubicBezTo>
                      <a:pt x="59029" y="34613"/>
                      <a:pt x="67799" y="58900"/>
                      <a:pt x="76569" y="83187"/>
                    </a:cubicBezTo>
                    <a:cubicBezTo>
                      <a:pt x="77244" y="85211"/>
                      <a:pt x="80617" y="89259"/>
                      <a:pt x="76569" y="90608"/>
                    </a:cubicBezTo>
                    <a:cubicBezTo>
                      <a:pt x="72522" y="91283"/>
                      <a:pt x="67125" y="93307"/>
                      <a:pt x="63077" y="88584"/>
                    </a:cubicBezTo>
                    <a:cubicBezTo>
                      <a:pt x="62402" y="87909"/>
                      <a:pt x="62402" y="87235"/>
                      <a:pt x="62402" y="86560"/>
                    </a:cubicBezTo>
                    <a:cubicBezTo>
                      <a:pt x="60378" y="81163"/>
                      <a:pt x="60378" y="72393"/>
                      <a:pt x="54981" y="71044"/>
                    </a:cubicBezTo>
                    <a:cubicBezTo>
                      <a:pt x="46211" y="69020"/>
                      <a:pt x="36766" y="70369"/>
                      <a:pt x="27996" y="70369"/>
                    </a:cubicBezTo>
                    <a:cubicBezTo>
                      <a:pt x="25297" y="70369"/>
                      <a:pt x="25297" y="72393"/>
                      <a:pt x="24623" y="74417"/>
                    </a:cubicBezTo>
                    <a:cubicBezTo>
                      <a:pt x="23273" y="77790"/>
                      <a:pt x="21924" y="81163"/>
                      <a:pt x="20575" y="85211"/>
                    </a:cubicBezTo>
                    <a:cubicBezTo>
                      <a:pt x="17876" y="90608"/>
                      <a:pt x="17876" y="90608"/>
                      <a:pt x="9780" y="90608"/>
                    </a:cubicBezTo>
                    <a:close/>
                    <a:moveTo>
                      <a:pt x="40139" y="54852"/>
                    </a:moveTo>
                    <a:cubicBezTo>
                      <a:pt x="50933" y="54852"/>
                      <a:pt x="50933" y="54852"/>
                      <a:pt x="47560" y="44733"/>
                    </a:cubicBezTo>
                    <a:cubicBezTo>
                      <a:pt x="46211" y="40010"/>
                      <a:pt x="44187" y="35962"/>
                      <a:pt x="42838" y="31240"/>
                    </a:cubicBezTo>
                    <a:cubicBezTo>
                      <a:pt x="42163" y="29891"/>
                      <a:pt x="42838" y="28541"/>
                      <a:pt x="40814" y="28541"/>
                    </a:cubicBezTo>
                    <a:cubicBezTo>
                      <a:pt x="38790" y="28541"/>
                      <a:pt x="39464" y="30565"/>
                      <a:pt x="38790" y="31915"/>
                    </a:cubicBezTo>
                    <a:cubicBezTo>
                      <a:pt x="36766" y="36637"/>
                      <a:pt x="35417" y="41359"/>
                      <a:pt x="34067" y="46082"/>
                    </a:cubicBezTo>
                    <a:cubicBezTo>
                      <a:pt x="30020" y="54852"/>
                      <a:pt x="30020" y="54852"/>
                      <a:pt x="40139" y="5485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 : forme 54">
                <a:extLst>
                  <a:ext uri="{FF2B5EF4-FFF2-40B4-BE49-F238E27FC236}">
                    <a16:creationId xmlns:a16="http://schemas.microsoft.com/office/drawing/2014/main" id="{2296C997-8982-49CA-BFA0-F767D459821A}"/>
                  </a:ext>
                </a:extLst>
              </p:cNvPr>
              <p:cNvSpPr/>
              <p:nvPr/>
            </p:nvSpPr>
            <p:spPr>
              <a:xfrm>
                <a:off x="1979568" y="5276491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67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9097 w 60717"/>
                  <a:gd name="connsiteY7" fmla="*/ 23819 h 94449"/>
                  <a:gd name="connsiteX8" fmla="*/ 33939 w 60717"/>
                  <a:gd name="connsiteY8" fmla="*/ 39336 h 94449"/>
                  <a:gd name="connsiteX9" fmla="*/ 42034 w 60717"/>
                  <a:gd name="connsiteY9" fmla="*/ 39336 h 94449"/>
                  <a:gd name="connsiteX10" fmla="*/ 50804 w 60717"/>
                  <a:gd name="connsiteY10" fmla="*/ 48106 h 94449"/>
                  <a:gd name="connsiteX11" fmla="*/ 44733 w 60717"/>
                  <a:gd name="connsiteY11" fmla="*/ 53503 h 94449"/>
                  <a:gd name="connsiteX12" fmla="*/ 24494 w 60717"/>
                  <a:gd name="connsiteY12" fmla="*/ 53503 h 94449"/>
                  <a:gd name="connsiteX13" fmla="*/ 19771 w 60717"/>
                  <a:gd name="connsiteY13" fmla="*/ 58900 h 94449"/>
                  <a:gd name="connsiteX14" fmla="*/ 36637 w 60717"/>
                  <a:gd name="connsiteY14" fmla="*/ 76441 h 94449"/>
                  <a:gd name="connsiteX15" fmla="*/ 56876 w 60717"/>
                  <a:gd name="connsiteY15" fmla="*/ 76441 h 94449"/>
                  <a:gd name="connsiteX16" fmla="*/ 61599 w 60717"/>
                  <a:gd name="connsiteY16" fmla="*/ 84536 h 94449"/>
                  <a:gd name="connsiteX17" fmla="*/ 56876 w 60717"/>
                  <a:gd name="connsiteY17" fmla="*/ 91283 h 94449"/>
                  <a:gd name="connsiteX18" fmla="*/ 9652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924" y="3580"/>
                      <a:pt x="58225" y="8302"/>
                      <a:pt x="58900" y="11676"/>
                    </a:cubicBezTo>
                    <a:cubicBezTo>
                      <a:pt x="59575" y="15723"/>
                      <a:pt x="58900" y="19097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20446" y="18422"/>
                      <a:pt x="19097" y="19771"/>
                      <a:pt x="19097" y="23819"/>
                    </a:cubicBezTo>
                    <a:cubicBezTo>
                      <a:pt x="18422" y="39336"/>
                      <a:pt x="18422" y="39336"/>
                      <a:pt x="33939" y="39336"/>
                    </a:cubicBezTo>
                    <a:cubicBezTo>
                      <a:pt x="36637" y="39336"/>
                      <a:pt x="39336" y="40010"/>
                      <a:pt x="42034" y="39336"/>
                    </a:cubicBezTo>
                    <a:cubicBezTo>
                      <a:pt x="50130" y="37986"/>
                      <a:pt x="50804" y="42034"/>
                      <a:pt x="50804" y="48106"/>
                    </a:cubicBezTo>
                    <a:cubicBezTo>
                      <a:pt x="50804" y="52828"/>
                      <a:pt x="48781" y="54178"/>
                      <a:pt x="44733" y="53503"/>
                    </a:cubicBezTo>
                    <a:cubicBezTo>
                      <a:pt x="37986" y="53503"/>
                      <a:pt x="31240" y="53503"/>
                      <a:pt x="24494" y="53503"/>
                    </a:cubicBezTo>
                    <a:cubicBezTo>
                      <a:pt x="20446" y="53503"/>
                      <a:pt x="19771" y="54852"/>
                      <a:pt x="19771" y="58900"/>
                    </a:cubicBezTo>
                    <a:cubicBezTo>
                      <a:pt x="19097" y="76441"/>
                      <a:pt x="19097" y="76441"/>
                      <a:pt x="36637" y="76441"/>
                    </a:cubicBezTo>
                    <a:cubicBezTo>
                      <a:pt x="43383" y="76441"/>
                      <a:pt x="50130" y="76441"/>
                      <a:pt x="56876" y="76441"/>
                    </a:cubicBezTo>
                    <a:cubicBezTo>
                      <a:pt x="63623" y="76441"/>
                      <a:pt x="60924" y="81163"/>
                      <a:pt x="61599" y="84536"/>
                    </a:cubicBezTo>
                    <a:cubicBezTo>
                      <a:pt x="61599" y="87909"/>
                      <a:pt x="62948" y="91283"/>
                      <a:pt x="56876" y="91283"/>
                    </a:cubicBezTo>
                    <a:cubicBezTo>
                      <a:pt x="41360" y="91283"/>
                      <a:pt x="25843" y="91283"/>
                      <a:pt x="9652" y="91283"/>
                    </a:cubicBezTo>
                    <a:cubicBezTo>
                      <a:pt x="5604" y="91283"/>
                      <a:pt x="4929" y="89933"/>
                      <a:pt x="4929" y="85886"/>
                    </a:cubicBezTo>
                    <a:cubicBezTo>
                      <a:pt x="4255" y="73067"/>
                      <a:pt x="4255" y="59575"/>
                      <a:pt x="3580" y="46757"/>
                    </a:cubicBezTo>
                    <a:cubicBezTo>
                      <a:pt x="4255" y="46757"/>
                      <a:pt x="4255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 : forme 55">
                <a:extLst>
                  <a:ext uri="{FF2B5EF4-FFF2-40B4-BE49-F238E27FC236}">
                    <a16:creationId xmlns:a16="http://schemas.microsoft.com/office/drawing/2014/main" id="{54BA3559-34A4-4C01-BD1D-1429F1D8E702}"/>
                  </a:ext>
                </a:extLst>
              </p:cNvPr>
              <p:cNvSpPr/>
              <p:nvPr/>
            </p:nvSpPr>
            <p:spPr>
              <a:xfrm>
                <a:off x="4441065" y="5265128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9652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001 h 94449"/>
                  <a:gd name="connsiteX5" fmla="*/ 54178 w 60717"/>
                  <a:gd name="connsiteY5" fmla="*/ 18422 h 94449"/>
                  <a:gd name="connsiteX6" fmla="*/ 25168 w 60717"/>
                  <a:gd name="connsiteY6" fmla="*/ 18422 h 94449"/>
                  <a:gd name="connsiteX7" fmla="*/ 19097 w 60717"/>
                  <a:gd name="connsiteY7" fmla="*/ 25168 h 94449"/>
                  <a:gd name="connsiteX8" fmla="*/ 33939 w 60717"/>
                  <a:gd name="connsiteY8" fmla="*/ 40010 h 94449"/>
                  <a:gd name="connsiteX9" fmla="*/ 41360 w 60717"/>
                  <a:gd name="connsiteY9" fmla="*/ 40010 h 94449"/>
                  <a:gd name="connsiteX10" fmla="*/ 50804 w 60717"/>
                  <a:gd name="connsiteY10" fmla="*/ 49455 h 94449"/>
                  <a:gd name="connsiteX11" fmla="*/ 46082 w 60717"/>
                  <a:gd name="connsiteY11" fmla="*/ 54852 h 94449"/>
                  <a:gd name="connsiteX12" fmla="*/ 25843 w 60717"/>
                  <a:gd name="connsiteY12" fmla="*/ 54852 h 94449"/>
                  <a:gd name="connsiteX13" fmla="*/ 19771 w 60717"/>
                  <a:gd name="connsiteY13" fmla="*/ 60249 h 94449"/>
                  <a:gd name="connsiteX14" fmla="*/ 35963 w 60717"/>
                  <a:gd name="connsiteY14" fmla="*/ 77115 h 94449"/>
                  <a:gd name="connsiteX15" fmla="*/ 52154 w 60717"/>
                  <a:gd name="connsiteY15" fmla="*/ 77115 h 94449"/>
                  <a:gd name="connsiteX16" fmla="*/ 60924 w 60717"/>
                  <a:gd name="connsiteY16" fmla="*/ 89259 h 94449"/>
                  <a:gd name="connsiteX17" fmla="*/ 56876 w 60717"/>
                  <a:gd name="connsiteY17" fmla="*/ 91283 h 94449"/>
                  <a:gd name="connsiteX18" fmla="*/ 8977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4613"/>
                      <a:pt x="3580" y="21795"/>
                      <a:pt x="3580" y="9652"/>
                    </a:cubicBezTo>
                    <a:cubicBezTo>
                      <a:pt x="3580" y="5604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4374"/>
                      <a:pt x="60924" y="19097"/>
                      <a:pt x="54178" y="18422"/>
                    </a:cubicBezTo>
                    <a:cubicBezTo>
                      <a:pt x="44733" y="17747"/>
                      <a:pt x="34613" y="18422"/>
                      <a:pt x="25168" y="18422"/>
                    </a:cubicBezTo>
                    <a:cubicBezTo>
                      <a:pt x="19771" y="18422"/>
                      <a:pt x="19097" y="19771"/>
                      <a:pt x="19097" y="25168"/>
                    </a:cubicBezTo>
                    <a:cubicBezTo>
                      <a:pt x="19097" y="40010"/>
                      <a:pt x="19097" y="40010"/>
                      <a:pt x="33939" y="40010"/>
                    </a:cubicBezTo>
                    <a:cubicBezTo>
                      <a:pt x="36637" y="40010"/>
                      <a:pt x="38661" y="40685"/>
                      <a:pt x="41360" y="40010"/>
                    </a:cubicBezTo>
                    <a:cubicBezTo>
                      <a:pt x="49455" y="38661"/>
                      <a:pt x="51479" y="42034"/>
                      <a:pt x="50804" y="49455"/>
                    </a:cubicBezTo>
                    <a:cubicBezTo>
                      <a:pt x="50130" y="53503"/>
                      <a:pt x="49455" y="54852"/>
                      <a:pt x="46082" y="54852"/>
                    </a:cubicBezTo>
                    <a:cubicBezTo>
                      <a:pt x="39336" y="54852"/>
                      <a:pt x="32589" y="54852"/>
                      <a:pt x="25843" y="54852"/>
                    </a:cubicBezTo>
                    <a:cubicBezTo>
                      <a:pt x="21795" y="54852"/>
                      <a:pt x="19771" y="55527"/>
                      <a:pt x="19771" y="60249"/>
                    </a:cubicBezTo>
                    <a:cubicBezTo>
                      <a:pt x="19771" y="77115"/>
                      <a:pt x="19097" y="77115"/>
                      <a:pt x="35963" y="77115"/>
                    </a:cubicBezTo>
                    <a:cubicBezTo>
                      <a:pt x="41360" y="77115"/>
                      <a:pt x="46757" y="77115"/>
                      <a:pt x="52154" y="77115"/>
                    </a:cubicBezTo>
                    <a:cubicBezTo>
                      <a:pt x="60924" y="77115"/>
                      <a:pt x="63622" y="81163"/>
                      <a:pt x="60924" y="89259"/>
                    </a:cubicBezTo>
                    <a:cubicBezTo>
                      <a:pt x="60249" y="91957"/>
                      <a:pt x="58225" y="91283"/>
                      <a:pt x="56876" y="91283"/>
                    </a:cubicBezTo>
                    <a:cubicBezTo>
                      <a:pt x="40685" y="91283"/>
                      <a:pt x="25168" y="91283"/>
                      <a:pt x="8977" y="91283"/>
                    </a:cubicBezTo>
                    <a:cubicBezTo>
                      <a:pt x="4255" y="91283"/>
                      <a:pt x="4929" y="88584"/>
                      <a:pt x="4929" y="85886"/>
                    </a:cubicBezTo>
                    <a:cubicBezTo>
                      <a:pt x="3580" y="73067"/>
                      <a:pt x="3580" y="60249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 : forme 56">
                <a:extLst>
                  <a:ext uri="{FF2B5EF4-FFF2-40B4-BE49-F238E27FC236}">
                    <a16:creationId xmlns:a16="http://schemas.microsoft.com/office/drawing/2014/main" id="{514437F8-620D-461E-9E2D-FD8AA825DC0C}"/>
                  </a:ext>
                </a:extLst>
              </p:cNvPr>
              <p:cNvSpPr/>
              <p:nvPr/>
            </p:nvSpPr>
            <p:spPr>
              <a:xfrm>
                <a:off x="1579224" y="5278239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67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9097 w 60717"/>
                  <a:gd name="connsiteY7" fmla="*/ 23819 h 94449"/>
                  <a:gd name="connsiteX8" fmla="*/ 34613 w 60717"/>
                  <a:gd name="connsiteY8" fmla="*/ 39336 h 94449"/>
                  <a:gd name="connsiteX9" fmla="*/ 42709 w 60717"/>
                  <a:gd name="connsiteY9" fmla="*/ 39336 h 94449"/>
                  <a:gd name="connsiteX10" fmla="*/ 50804 w 60717"/>
                  <a:gd name="connsiteY10" fmla="*/ 47431 h 94449"/>
                  <a:gd name="connsiteX11" fmla="*/ 43383 w 60717"/>
                  <a:gd name="connsiteY11" fmla="*/ 54178 h 94449"/>
                  <a:gd name="connsiteX12" fmla="*/ 23819 w 60717"/>
                  <a:gd name="connsiteY12" fmla="*/ 54178 h 94449"/>
                  <a:gd name="connsiteX13" fmla="*/ 19097 w 60717"/>
                  <a:gd name="connsiteY13" fmla="*/ 58900 h 94449"/>
                  <a:gd name="connsiteX14" fmla="*/ 35962 w 60717"/>
                  <a:gd name="connsiteY14" fmla="*/ 77115 h 94449"/>
                  <a:gd name="connsiteX15" fmla="*/ 53503 w 60717"/>
                  <a:gd name="connsiteY15" fmla="*/ 77115 h 94449"/>
                  <a:gd name="connsiteX16" fmla="*/ 60249 w 60717"/>
                  <a:gd name="connsiteY16" fmla="*/ 84536 h 94449"/>
                  <a:gd name="connsiteX17" fmla="*/ 53503 w 60717"/>
                  <a:gd name="connsiteY17" fmla="*/ 91957 h 94449"/>
                  <a:gd name="connsiteX18" fmla="*/ 8977 w 60717"/>
                  <a:gd name="connsiteY18" fmla="*/ 91957 h 94449"/>
                  <a:gd name="connsiteX19" fmla="*/ 3580 w 60717"/>
                  <a:gd name="connsiteY19" fmla="*/ 86560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929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924" y="3580"/>
                      <a:pt x="58225" y="8302"/>
                      <a:pt x="58900" y="11676"/>
                    </a:cubicBezTo>
                    <a:cubicBezTo>
                      <a:pt x="59575" y="15723"/>
                      <a:pt x="58900" y="19097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20446" y="18422"/>
                      <a:pt x="19097" y="19771"/>
                      <a:pt x="19097" y="23819"/>
                    </a:cubicBezTo>
                    <a:cubicBezTo>
                      <a:pt x="19097" y="39336"/>
                      <a:pt x="18422" y="39336"/>
                      <a:pt x="34613" y="39336"/>
                    </a:cubicBezTo>
                    <a:cubicBezTo>
                      <a:pt x="37312" y="39336"/>
                      <a:pt x="40010" y="39336"/>
                      <a:pt x="42709" y="39336"/>
                    </a:cubicBezTo>
                    <a:cubicBezTo>
                      <a:pt x="48781" y="38661"/>
                      <a:pt x="50804" y="40685"/>
                      <a:pt x="50804" y="47431"/>
                    </a:cubicBezTo>
                    <a:cubicBezTo>
                      <a:pt x="50804" y="53503"/>
                      <a:pt x="48781" y="54852"/>
                      <a:pt x="43383" y="54178"/>
                    </a:cubicBezTo>
                    <a:cubicBezTo>
                      <a:pt x="36637" y="53503"/>
                      <a:pt x="30565" y="54178"/>
                      <a:pt x="23819" y="54178"/>
                    </a:cubicBezTo>
                    <a:cubicBezTo>
                      <a:pt x="20446" y="54178"/>
                      <a:pt x="19097" y="55527"/>
                      <a:pt x="19097" y="58900"/>
                    </a:cubicBezTo>
                    <a:cubicBezTo>
                      <a:pt x="17747" y="77115"/>
                      <a:pt x="17747" y="77115"/>
                      <a:pt x="35962" y="77115"/>
                    </a:cubicBezTo>
                    <a:cubicBezTo>
                      <a:pt x="42034" y="77115"/>
                      <a:pt x="48106" y="77790"/>
                      <a:pt x="53503" y="77115"/>
                    </a:cubicBezTo>
                    <a:cubicBezTo>
                      <a:pt x="59575" y="76441"/>
                      <a:pt x="60924" y="79139"/>
                      <a:pt x="60249" y="84536"/>
                    </a:cubicBezTo>
                    <a:cubicBezTo>
                      <a:pt x="60249" y="89259"/>
                      <a:pt x="59575" y="92632"/>
                      <a:pt x="53503" y="91957"/>
                    </a:cubicBezTo>
                    <a:cubicBezTo>
                      <a:pt x="38661" y="91283"/>
                      <a:pt x="23819" y="91957"/>
                      <a:pt x="8977" y="91957"/>
                    </a:cubicBezTo>
                    <a:cubicBezTo>
                      <a:pt x="4929" y="91957"/>
                      <a:pt x="3580" y="90608"/>
                      <a:pt x="3580" y="86560"/>
                    </a:cubicBezTo>
                    <a:cubicBezTo>
                      <a:pt x="4255" y="72393"/>
                      <a:pt x="4255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 : forme 59">
                <a:extLst>
                  <a:ext uri="{FF2B5EF4-FFF2-40B4-BE49-F238E27FC236}">
                    <a16:creationId xmlns:a16="http://schemas.microsoft.com/office/drawing/2014/main" id="{FBA79938-91BA-4DC4-A0BF-E12BDE8B544E}"/>
                  </a:ext>
                </a:extLst>
              </p:cNvPr>
              <p:cNvSpPr/>
              <p:nvPr/>
            </p:nvSpPr>
            <p:spPr>
              <a:xfrm>
                <a:off x="3315210" y="5270373"/>
                <a:ext cx="87412" cy="122375"/>
              </a:xfrm>
              <a:custGeom>
                <a:avLst/>
                <a:gdLst>
                  <a:gd name="connsiteX0" fmla="*/ 4254 w 67463"/>
                  <a:gd name="connsiteY0" fmla="*/ 46757 h 94449"/>
                  <a:gd name="connsiteX1" fmla="*/ 4254 w 67463"/>
                  <a:gd name="connsiteY1" fmla="*/ 8977 h 94449"/>
                  <a:gd name="connsiteX2" fmla="*/ 8977 w 67463"/>
                  <a:gd name="connsiteY2" fmla="*/ 3580 h 94449"/>
                  <a:gd name="connsiteX3" fmla="*/ 42034 w 67463"/>
                  <a:gd name="connsiteY3" fmla="*/ 4255 h 94449"/>
                  <a:gd name="connsiteX4" fmla="*/ 65646 w 67463"/>
                  <a:gd name="connsiteY4" fmla="*/ 27867 h 94449"/>
                  <a:gd name="connsiteX5" fmla="*/ 45407 w 67463"/>
                  <a:gd name="connsiteY5" fmla="*/ 60924 h 94449"/>
                  <a:gd name="connsiteX6" fmla="*/ 25168 w 67463"/>
                  <a:gd name="connsiteY6" fmla="*/ 62273 h 94449"/>
                  <a:gd name="connsiteX7" fmla="*/ 19096 w 67463"/>
                  <a:gd name="connsiteY7" fmla="*/ 68345 h 94449"/>
                  <a:gd name="connsiteX8" fmla="*/ 19096 w 67463"/>
                  <a:gd name="connsiteY8" fmla="*/ 85886 h 94449"/>
                  <a:gd name="connsiteX9" fmla="*/ 11001 w 67463"/>
                  <a:gd name="connsiteY9" fmla="*/ 91283 h 94449"/>
                  <a:gd name="connsiteX10" fmla="*/ 3580 w 67463"/>
                  <a:gd name="connsiteY10" fmla="*/ 85886 h 94449"/>
                  <a:gd name="connsiteX11" fmla="*/ 4254 w 67463"/>
                  <a:gd name="connsiteY11" fmla="*/ 46757 h 94449"/>
                  <a:gd name="connsiteX12" fmla="*/ 4254 w 67463"/>
                  <a:gd name="connsiteY12" fmla="*/ 46757 h 94449"/>
                  <a:gd name="connsiteX13" fmla="*/ 19096 w 67463"/>
                  <a:gd name="connsiteY13" fmla="*/ 30565 h 94449"/>
                  <a:gd name="connsiteX14" fmla="*/ 36637 w 67463"/>
                  <a:gd name="connsiteY14" fmla="*/ 46757 h 94449"/>
                  <a:gd name="connsiteX15" fmla="*/ 50130 w 67463"/>
                  <a:gd name="connsiteY15" fmla="*/ 30565 h 94449"/>
                  <a:gd name="connsiteX16" fmla="*/ 37312 w 67463"/>
                  <a:gd name="connsiteY16" fmla="*/ 14374 h 94449"/>
                  <a:gd name="connsiteX17" fmla="*/ 19096 w 67463"/>
                  <a:gd name="connsiteY17" fmla="*/ 3056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63" h="94449">
                    <a:moveTo>
                      <a:pt x="4254" y="46757"/>
                    </a:moveTo>
                    <a:cubicBezTo>
                      <a:pt x="4254" y="33939"/>
                      <a:pt x="4254" y="21120"/>
                      <a:pt x="4254" y="8977"/>
                    </a:cubicBezTo>
                    <a:cubicBezTo>
                      <a:pt x="4254" y="5604"/>
                      <a:pt x="4254" y="3580"/>
                      <a:pt x="8977" y="3580"/>
                    </a:cubicBezTo>
                    <a:cubicBezTo>
                      <a:pt x="19771" y="4255"/>
                      <a:pt x="31240" y="2905"/>
                      <a:pt x="42034" y="4255"/>
                    </a:cubicBezTo>
                    <a:cubicBezTo>
                      <a:pt x="58225" y="6278"/>
                      <a:pt x="64297" y="13025"/>
                      <a:pt x="65646" y="27867"/>
                    </a:cubicBezTo>
                    <a:cubicBezTo>
                      <a:pt x="66996" y="44733"/>
                      <a:pt x="59575" y="56876"/>
                      <a:pt x="45407" y="60924"/>
                    </a:cubicBezTo>
                    <a:cubicBezTo>
                      <a:pt x="38661" y="62948"/>
                      <a:pt x="31915" y="62273"/>
                      <a:pt x="25168" y="62273"/>
                    </a:cubicBezTo>
                    <a:cubicBezTo>
                      <a:pt x="20446" y="62273"/>
                      <a:pt x="19096" y="63623"/>
                      <a:pt x="19096" y="68345"/>
                    </a:cubicBezTo>
                    <a:cubicBezTo>
                      <a:pt x="19771" y="74417"/>
                      <a:pt x="19096" y="80488"/>
                      <a:pt x="19096" y="85886"/>
                    </a:cubicBezTo>
                    <a:cubicBezTo>
                      <a:pt x="19771" y="92632"/>
                      <a:pt x="15049" y="91283"/>
                      <a:pt x="11001" y="91283"/>
                    </a:cubicBezTo>
                    <a:cubicBezTo>
                      <a:pt x="7628" y="91283"/>
                      <a:pt x="3580" y="92632"/>
                      <a:pt x="3580" y="85886"/>
                    </a:cubicBezTo>
                    <a:cubicBezTo>
                      <a:pt x="4929" y="73067"/>
                      <a:pt x="4929" y="60249"/>
                      <a:pt x="4254" y="46757"/>
                    </a:cubicBezTo>
                    <a:cubicBezTo>
                      <a:pt x="4929" y="46757"/>
                      <a:pt x="4254" y="46757"/>
                      <a:pt x="4254" y="46757"/>
                    </a:cubicBezTo>
                    <a:close/>
                    <a:moveTo>
                      <a:pt x="19096" y="30565"/>
                    </a:moveTo>
                    <a:cubicBezTo>
                      <a:pt x="19096" y="48781"/>
                      <a:pt x="19096" y="48781"/>
                      <a:pt x="36637" y="46757"/>
                    </a:cubicBezTo>
                    <a:cubicBezTo>
                      <a:pt x="46082" y="46082"/>
                      <a:pt x="49455" y="41360"/>
                      <a:pt x="50130" y="30565"/>
                    </a:cubicBezTo>
                    <a:cubicBezTo>
                      <a:pt x="50130" y="20446"/>
                      <a:pt x="46757" y="15723"/>
                      <a:pt x="37312" y="14374"/>
                    </a:cubicBezTo>
                    <a:cubicBezTo>
                      <a:pt x="19771" y="12350"/>
                      <a:pt x="19096" y="13025"/>
                      <a:pt x="19096" y="3056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 : forme 60">
                <a:extLst>
                  <a:ext uri="{FF2B5EF4-FFF2-40B4-BE49-F238E27FC236}">
                    <a16:creationId xmlns:a16="http://schemas.microsoft.com/office/drawing/2014/main" id="{AC0CBB54-39C0-4221-9A75-A6F1C380504A}"/>
                  </a:ext>
                </a:extLst>
              </p:cNvPr>
              <p:cNvSpPr/>
              <p:nvPr/>
            </p:nvSpPr>
            <p:spPr>
              <a:xfrm>
                <a:off x="4290029" y="5459672"/>
                <a:ext cx="104893" cy="122375"/>
              </a:xfrm>
              <a:custGeom>
                <a:avLst/>
                <a:gdLst>
                  <a:gd name="connsiteX0" fmla="*/ 42566 w 80956"/>
                  <a:gd name="connsiteY0" fmla="*/ 92252 h 94449"/>
                  <a:gd name="connsiteX1" fmla="*/ 32446 w 80956"/>
                  <a:gd name="connsiteY1" fmla="*/ 84831 h 94449"/>
                  <a:gd name="connsiteX2" fmla="*/ 6136 w 80956"/>
                  <a:gd name="connsiteY2" fmla="*/ 12645 h 94449"/>
                  <a:gd name="connsiteX3" fmla="*/ 6136 w 80956"/>
                  <a:gd name="connsiteY3" fmla="*/ 5224 h 94449"/>
                  <a:gd name="connsiteX4" fmla="*/ 20303 w 80956"/>
                  <a:gd name="connsiteY4" fmla="*/ 8597 h 94449"/>
                  <a:gd name="connsiteX5" fmla="*/ 37169 w 80956"/>
                  <a:gd name="connsiteY5" fmla="*/ 53798 h 94449"/>
                  <a:gd name="connsiteX6" fmla="*/ 43915 w 80956"/>
                  <a:gd name="connsiteY6" fmla="*/ 69989 h 94449"/>
                  <a:gd name="connsiteX7" fmla="*/ 51336 w 80956"/>
                  <a:gd name="connsiteY7" fmla="*/ 53798 h 94449"/>
                  <a:gd name="connsiteX8" fmla="*/ 67528 w 80956"/>
                  <a:gd name="connsiteY8" fmla="*/ 9272 h 94449"/>
                  <a:gd name="connsiteX9" fmla="*/ 83044 w 80956"/>
                  <a:gd name="connsiteY9" fmla="*/ 4550 h 94449"/>
                  <a:gd name="connsiteX10" fmla="*/ 82369 w 80956"/>
                  <a:gd name="connsiteY10" fmla="*/ 10621 h 94449"/>
                  <a:gd name="connsiteX11" fmla="*/ 56059 w 80956"/>
                  <a:gd name="connsiteY11" fmla="*/ 86181 h 94449"/>
                  <a:gd name="connsiteX12" fmla="*/ 42566 w 80956"/>
                  <a:gd name="connsiteY12" fmla="*/ 922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56" h="94449">
                    <a:moveTo>
                      <a:pt x="42566" y="92252"/>
                    </a:moveTo>
                    <a:cubicBezTo>
                      <a:pt x="36494" y="94276"/>
                      <a:pt x="34470" y="90903"/>
                      <a:pt x="32446" y="84831"/>
                    </a:cubicBezTo>
                    <a:cubicBezTo>
                      <a:pt x="23676" y="60544"/>
                      <a:pt x="14906" y="36932"/>
                      <a:pt x="6136" y="12645"/>
                    </a:cubicBezTo>
                    <a:cubicBezTo>
                      <a:pt x="5461" y="10621"/>
                      <a:pt x="739" y="5899"/>
                      <a:pt x="6136" y="5224"/>
                    </a:cubicBezTo>
                    <a:cubicBezTo>
                      <a:pt x="10184" y="4550"/>
                      <a:pt x="16930" y="1177"/>
                      <a:pt x="20303" y="8597"/>
                    </a:cubicBezTo>
                    <a:cubicBezTo>
                      <a:pt x="25700" y="23439"/>
                      <a:pt x="31772" y="38956"/>
                      <a:pt x="37169" y="53798"/>
                    </a:cubicBezTo>
                    <a:cubicBezTo>
                      <a:pt x="39193" y="59195"/>
                      <a:pt x="40542" y="65267"/>
                      <a:pt x="43915" y="69989"/>
                    </a:cubicBezTo>
                    <a:cubicBezTo>
                      <a:pt x="48638" y="65267"/>
                      <a:pt x="48638" y="59195"/>
                      <a:pt x="51336" y="53798"/>
                    </a:cubicBezTo>
                    <a:cubicBezTo>
                      <a:pt x="56733" y="38956"/>
                      <a:pt x="62130" y="24114"/>
                      <a:pt x="67528" y="9272"/>
                    </a:cubicBezTo>
                    <a:cubicBezTo>
                      <a:pt x="68877" y="5224"/>
                      <a:pt x="80346" y="1851"/>
                      <a:pt x="83044" y="4550"/>
                    </a:cubicBezTo>
                    <a:cubicBezTo>
                      <a:pt x="85068" y="6574"/>
                      <a:pt x="83044" y="8597"/>
                      <a:pt x="82369" y="10621"/>
                    </a:cubicBezTo>
                    <a:cubicBezTo>
                      <a:pt x="73599" y="35583"/>
                      <a:pt x="64154" y="60544"/>
                      <a:pt x="56059" y="86181"/>
                    </a:cubicBezTo>
                    <a:cubicBezTo>
                      <a:pt x="52011" y="93602"/>
                      <a:pt x="47963" y="92252"/>
                      <a:pt x="42566" y="92252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 : forme 61">
                <a:extLst>
                  <a:ext uri="{FF2B5EF4-FFF2-40B4-BE49-F238E27FC236}">
                    <a16:creationId xmlns:a16="http://schemas.microsoft.com/office/drawing/2014/main" id="{06A45E47-2388-4E7F-8702-ED7B3D70AA93}"/>
                  </a:ext>
                </a:extLst>
              </p:cNvPr>
              <p:cNvSpPr/>
              <p:nvPr/>
            </p:nvSpPr>
            <p:spPr>
              <a:xfrm>
                <a:off x="2080802" y="5469258"/>
                <a:ext cx="104893" cy="122375"/>
              </a:xfrm>
              <a:custGeom>
                <a:avLst/>
                <a:gdLst>
                  <a:gd name="connsiteX0" fmla="*/ 43510 w 80956"/>
                  <a:gd name="connsiteY0" fmla="*/ 92275 h 94449"/>
                  <a:gd name="connsiteX1" fmla="*/ 32041 w 80956"/>
                  <a:gd name="connsiteY1" fmla="*/ 84179 h 94449"/>
                  <a:gd name="connsiteX2" fmla="*/ 5730 w 80956"/>
                  <a:gd name="connsiteY2" fmla="*/ 11993 h 94449"/>
                  <a:gd name="connsiteX3" fmla="*/ 5055 w 80956"/>
                  <a:gd name="connsiteY3" fmla="*/ 4572 h 94449"/>
                  <a:gd name="connsiteX4" fmla="*/ 19897 w 80956"/>
                  <a:gd name="connsiteY4" fmla="*/ 7945 h 94449"/>
                  <a:gd name="connsiteX5" fmla="*/ 30691 w 80956"/>
                  <a:gd name="connsiteY5" fmla="*/ 36955 h 94449"/>
                  <a:gd name="connsiteX6" fmla="*/ 41486 w 80956"/>
                  <a:gd name="connsiteY6" fmla="*/ 66639 h 94449"/>
                  <a:gd name="connsiteX7" fmla="*/ 43510 w 80956"/>
                  <a:gd name="connsiteY7" fmla="*/ 70686 h 94449"/>
                  <a:gd name="connsiteX8" fmla="*/ 46208 w 80956"/>
                  <a:gd name="connsiteY8" fmla="*/ 66639 h 94449"/>
                  <a:gd name="connsiteX9" fmla="*/ 65773 w 80956"/>
                  <a:gd name="connsiteY9" fmla="*/ 11993 h 94449"/>
                  <a:gd name="connsiteX10" fmla="*/ 81289 w 80956"/>
                  <a:gd name="connsiteY10" fmla="*/ 4572 h 94449"/>
                  <a:gd name="connsiteX11" fmla="*/ 81964 w 80956"/>
                  <a:gd name="connsiteY11" fmla="*/ 7945 h 94449"/>
                  <a:gd name="connsiteX12" fmla="*/ 53629 w 80956"/>
                  <a:gd name="connsiteY12" fmla="*/ 88227 h 94449"/>
                  <a:gd name="connsiteX13" fmla="*/ 43510 w 80956"/>
                  <a:gd name="connsiteY13" fmla="*/ 9227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956" h="94449">
                    <a:moveTo>
                      <a:pt x="43510" y="92275"/>
                    </a:moveTo>
                    <a:cubicBezTo>
                      <a:pt x="36763" y="93624"/>
                      <a:pt x="34065" y="90251"/>
                      <a:pt x="32041" y="84179"/>
                    </a:cubicBezTo>
                    <a:cubicBezTo>
                      <a:pt x="23270" y="59892"/>
                      <a:pt x="14500" y="36280"/>
                      <a:pt x="5730" y="11993"/>
                    </a:cubicBezTo>
                    <a:cubicBezTo>
                      <a:pt x="5055" y="9969"/>
                      <a:pt x="1682" y="6596"/>
                      <a:pt x="5055" y="4572"/>
                    </a:cubicBezTo>
                    <a:cubicBezTo>
                      <a:pt x="8428" y="1873"/>
                      <a:pt x="18548" y="5247"/>
                      <a:pt x="19897" y="7945"/>
                    </a:cubicBezTo>
                    <a:cubicBezTo>
                      <a:pt x="23270" y="17390"/>
                      <a:pt x="27318" y="26835"/>
                      <a:pt x="30691" y="36955"/>
                    </a:cubicBezTo>
                    <a:cubicBezTo>
                      <a:pt x="34065" y="47074"/>
                      <a:pt x="38112" y="56519"/>
                      <a:pt x="41486" y="66639"/>
                    </a:cubicBezTo>
                    <a:cubicBezTo>
                      <a:pt x="42160" y="67988"/>
                      <a:pt x="42835" y="70686"/>
                      <a:pt x="43510" y="70686"/>
                    </a:cubicBezTo>
                    <a:cubicBezTo>
                      <a:pt x="45533" y="70686"/>
                      <a:pt x="45533" y="67988"/>
                      <a:pt x="46208" y="66639"/>
                    </a:cubicBezTo>
                    <a:cubicBezTo>
                      <a:pt x="52954" y="48423"/>
                      <a:pt x="59026" y="30208"/>
                      <a:pt x="65773" y="11993"/>
                    </a:cubicBezTo>
                    <a:cubicBezTo>
                      <a:pt x="67796" y="5921"/>
                      <a:pt x="75217" y="2548"/>
                      <a:pt x="81289" y="4572"/>
                    </a:cubicBezTo>
                    <a:cubicBezTo>
                      <a:pt x="83988" y="5247"/>
                      <a:pt x="82638" y="7271"/>
                      <a:pt x="81964" y="7945"/>
                    </a:cubicBezTo>
                    <a:cubicBezTo>
                      <a:pt x="72519" y="34931"/>
                      <a:pt x="63074" y="61916"/>
                      <a:pt x="53629" y="88227"/>
                    </a:cubicBezTo>
                    <a:cubicBezTo>
                      <a:pt x="51605" y="94973"/>
                      <a:pt x="46883" y="90925"/>
                      <a:pt x="43510" y="9227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 : forme 62">
                <a:extLst>
                  <a:ext uri="{FF2B5EF4-FFF2-40B4-BE49-F238E27FC236}">
                    <a16:creationId xmlns:a16="http://schemas.microsoft.com/office/drawing/2014/main" id="{9EAAF9C3-99B4-4340-9DB8-93FDA3599DFF}"/>
                  </a:ext>
                </a:extLst>
              </p:cNvPr>
              <p:cNvSpPr/>
              <p:nvPr/>
            </p:nvSpPr>
            <p:spPr>
              <a:xfrm>
                <a:off x="1474127" y="5276370"/>
                <a:ext cx="96152" cy="122375"/>
              </a:xfrm>
              <a:custGeom>
                <a:avLst/>
                <a:gdLst>
                  <a:gd name="connsiteX0" fmla="*/ 48264 w 74209"/>
                  <a:gd name="connsiteY0" fmla="*/ 94075 h 94449"/>
                  <a:gd name="connsiteX1" fmla="*/ 3738 w 74209"/>
                  <a:gd name="connsiteY1" fmla="*/ 43477 h 94449"/>
                  <a:gd name="connsiteX2" fmla="*/ 54336 w 74209"/>
                  <a:gd name="connsiteY2" fmla="*/ 4348 h 94449"/>
                  <a:gd name="connsiteX3" fmla="*/ 62431 w 74209"/>
                  <a:gd name="connsiteY3" fmla="*/ 5697 h 94449"/>
                  <a:gd name="connsiteX4" fmla="*/ 69852 w 74209"/>
                  <a:gd name="connsiteY4" fmla="*/ 20539 h 94449"/>
                  <a:gd name="connsiteX5" fmla="*/ 64455 w 74209"/>
                  <a:gd name="connsiteY5" fmla="*/ 21889 h 94449"/>
                  <a:gd name="connsiteX6" fmla="*/ 45566 w 74209"/>
                  <a:gd name="connsiteY6" fmla="*/ 18515 h 94449"/>
                  <a:gd name="connsiteX7" fmla="*/ 21279 w 74209"/>
                  <a:gd name="connsiteY7" fmla="*/ 37405 h 94449"/>
                  <a:gd name="connsiteX8" fmla="*/ 20604 w 74209"/>
                  <a:gd name="connsiteY8" fmla="*/ 58994 h 94449"/>
                  <a:gd name="connsiteX9" fmla="*/ 46915 w 74209"/>
                  <a:gd name="connsiteY9" fmla="*/ 79907 h 94449"/>
                  <a:gd name="connsiteX10" fmla="*/ 60408 w 74209"/>
                  <a:gd name="connsiteY10" fmla="*/ 77884 h 94449"/>
                  <a:gd name="connsiteX11" fmla="*/ 69852 w 74209"/>
                  <a:gd name="connsiteY11" fmla="*/ 78558 h 94449"/>
                  <a:gd name="connsiteX12" fmla="*/ 63106 w 74209"/>
                  <a:gd name="connsiteY12" fmla="*/ 92051 h 94449"/>
                  <a:gd name="connsiteX13" fmla="*/ 48264 w 74209"/>
                  <a:gd name="connsiteY13" fmla="*/ 9407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09" h="94449">
                    <a:moveTo>
                      <a:pt x="48264" y="94075"/>
                    </a:moveTo>
                    <a:cubicBezTo>
                      <a:pt x="19255" y="94075"/>
                      <a:pt x="1714" y="73836"/>
                      <a:pt x="3738" y="43477"/>
                    </a:cubicBezTo>
                    <a:cubicBezTo>
                      <a:pt x="5762" y="17166"/>
                      <a:pt x="28025" y="-374"/>
                      <a:pt x="54336" y="4348"/>
                    </a:cubicBezTo>
                    <a:cubicBezTo>
                      <a:pt x="57034" y="5023"/>
                      <a:pt x="59733" y="5023"/>
                      <a:pt x="62431" y="5697"/>
                    </a:cubicBezTo>
                    <a:cubicBezTo>
                      <a:pt x="70527" y="7721"/>
                      <a:pt x="72551" y="12444"/>
                      <a:pt x="69852" y="20539"/>
                    </a:cubicBezTo>
                    <a:cubicBezTo>
                      <a:pt x="68503" y="23913"/>
                      <a:pt x="66479" y="21889"/>
                      <a:pt x="64455" y="21889"/>
                    </a:cubicBezTo>
                    <a:cubicBezTo>
                      <a:pt x="58384" y="20539"/>
                      <a:pt x="52312" y="18515"/>
                      <a:pt x="45566" y="18515"/>
                    </a:cubicBezTo>
                    <a:cubicBezTo>
                      <a:pt x="33422" y="19190"/>
                      <a:pt x="24652" y="25937"/>
                      <a:pt x="21279" y="37405"/>
                    </a:cubicBezTo>
                    <a:cubicBezTo>
                      <a:pt x="19255" y="44826"/>
                      <a:pt x="19255" y="51573"/>
                      <a:pt x="20604" y="58994"/>
                    </a:cubicBezTo>
                    <a:cubicBezTo>
                      <a:pt x="23303" y="72486"/>
                      <a:pt x="33422" y="79907"/>
                      <a:pt x="46915" y="79907"/>
                    </a:cubicBezTo>
                    <a:cubicBezTo>
                      <a:pt x="51637" y="79907"/>
                      <a:pt x="55685" y="78558"/>
                      <a:pt x="60408" y="77884"/>
                    </a:cubicBezTo>
                    <a:cubicBezTo>
                      <a:pt x="63781" y="77884"/>
                      <a:pt x="67829" y="71137"/>
                      <a:pt x="69852" y="78558"/>
                    </a:cubicBezTo>
                    <a:cubicBezTo>
                      <a:pt x="72551" y="88003"/>
                      <a:pt x="71202" y="90027"/>
                      <a:pt x="63106" y="92051"/>
                    </a:cubicBezTo>
                    <a:cubicBezTo>
                      <a:pt x="58384" y="93400"/>
                      <a:pt x="52987" y="94749"/>
                      <a:pt x="48264" y="94075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 : forme 63">
                <a:extLst>
                  <a:ext uri="{FF2B5EF4-FFF2-40B4-BE49-F238E27FC236}">
                    <a16:creationId xmlns:a16="http://schemas.microsoft.com/office/drawing/2014/main" id="{2E212C75-94EE-49F9-8D11-F4835D8A6F29}"/>
                  </a:ext>
                </a:extLst>
              </p:cNvPr>
              <p:cNvSpPr/>
              <p:nvPr/>
            </p:nvSpPr>
            <p:spPr>
              <a:xfrm>
                <a:off x="3035494" y="5464606"/>
                <a:ext cx="96152" cy="122375"/>
              </a:xfrm>
              <a:custGeom>
                <a:avLst/>
                <a:gdLst>
                  <a:gd name="connsiteX0" fmla="*/ 3580 w 74209"/>
                  <a:gd name="connsiteY0" fmla="*/ 48640 h 94449"/>
                  <a:gd name="connsiteX1" fmla="*/ 66996 w 74209"/>
                  <a:gd name="connsiteY1" fmla="*/ 6813 h 94449"/>
                  <a:gd name="connsiteX2" fmla="*/ 69694 w 74209"/>
                  <a:gd name="connsiteY2" fmla="*/ 20306 h 94449"/>
                  <a:gd name="connsiteX3" fmla="*/ 63622 w 74209"/>
                  <a:gd name="connsiteY3" fmla="*/ 20980 h 94449"/>
                  <a:gd name="connsiteX4" fmla="*/ 58900 w 74209"/>
                  <a:gd name="connsiteY4" fmla="*/ 19631 h 94449"/>
                  <a:gd name="connsiteX5" fmla="*/ 26517 w 74209"/>
                  <a:gd name="connsiteY5" fmla="*/ 27727 h 94449"/>
                  <a:gd name="connsiteX6" fmla="*/ 23144 w 74209"/>
                  <a:gd name="connsiteY6" fmla="*/ 65506 h 94449"/>
                  <a:gd name="connsiteX7" fmla="*/ 44733 w 74209"/>
                  <a:gd name="connsiteY7" fmla="*/ 80348 h 94449"/>
                  <a:gd name="connsiteX8" fmla="*/ 60924 w 74209"/>
                  <a:gd name="connsiteY8" fmla="*/ 78325 h 94449"/>
                  <a:gd name="connsiteX9" fmla="*/ 70369 w 74209"/>
                  <a:gd name="connsiteY9" fmla="*/ 78999 h 94449"/>
                  <a:gd name="connsiteX10" fmla="*/ 64297 w 74209"/>
                  <a:gd name="connsiteY10" fmla="*/ 92492 h 94449"/>
                  <a:gd name="connsiteX11" fmla="*/ 3580 w 74209"/>
                  <a:gd name="connsiteY11" fmla="*/ 4864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80" y="48640"/>
                    </a:moveTo>
                    <a:cubicBezTo>
                      <a:pt x="3580" y="15583"/>
                      <a:pt x="31240" y="-4656"/>
                      <a:pt x="66996" y="6813"/>
                    </a:cubicBezTo>
                    <a:cubicBezTo>
                      <a:pt x="75091" y="9511"/>
                      <a:pt x="69694" y="16258"/>
                      <a:pt x="69694" y="20306"/>
                    </a:cubicBezTo>
                    <a:cubicBezTo>
                      <a:pt x="69694" y="24354"/>
                      <a:pt x="65646" y="20980"/>
                      <a:pt x="63622" y="20980"/>
                    </a:cubicBezTo>
                    <a:cubicBezTo>
                      <a:pt x="62273" y="20980"/>
                      <a:pt x="60249" y="20306"/>
                      <a:pt x="58900" y="19631"/>
                    </a:cubicBezTo>
                    <a:cubicBezTo>
                      <a:pt x="46757" y="16933"/>
                      <a:pt x="34613" y="16258"/>
                      <a:pt x="26517" y="27727"/>
                    </a:cubicBezTo>
                    <a:cubicBezTo>
                      <a:pt x="17747" y="39196"/>
                      <a:pt x="17747" y="52688"/>
                      <a:pt x="23144" y="65506"/>
                    </a:cubicBezTo>
                    <a:cubicBezTo>
                      <a:pt x="27192" y="74951"/>
                      <a:pt x="34613" y="78999"/>
                      <a:pt x="44733" y="80348"/>
                    </a:cubicBezTo>
                    <a:cubicBezTo>
                      <a:pt x="50130" y="81023"/>
                      <a:pt x="55527" y="78999"/>
                      <a:pt x="60924" y="78325"/>
                    </a:cubicBezTo>
                    <a:cubicBezTo>
                      <a:pt x="64297" y="78325"/>
                      <a:pt x="68345" y="72253"/>
                      <a:pt x="70369" y="78999"/>
                    </a:cubicBezTo>
                    <a:cubicBezTo>
                      <a:pt x="73067" y="88444"/>
                      <a:pt x="72393" y="90468"/>
                      <a:pt x="64297" y="92492"/>
                    </a:cubicBezTo>
                    <a:cubicBezTo>
                      <a:pt x="30565" y="101262"/>
                      <a:pt x="3580" y="81698"/>
                      <a:pt x="3580" y="48640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130B608F-C449-45C1-9E46-31882479C7CC}"/>
                  </a:ext>
                </a:extLst>
              </p:cNvPr>
              <p:cNvSpPr/>
              <p:nvPr/>
            </p:nvSpPr>
            <p:spPr>
              <a:xfrm>
                <a:off x="1776617" y="5277254"/>
                <a:ext cx="87412" cy="122375"/>
              </a:xfrm>
              <a:custGeom>
                <a:avLst/>
                <a:gdLst>
                  <a:gd name="connsiteX0" fmla="*/ 36759 w 67463"/>
                  <a:gd name="connsiteY0" fmla="*/ 3666 h 94449"/>
                  <a:gd name="connsiteX1" fmla="*/ 62395 w 67463"/>
                  <a:gd name="connsiteY1" fmla="*/ 3666 h 94449"/>
                  <a:gd name="connsiteX2" fmla="*/ 68467 w 67463"/>
                  <a:gd name="connsiteY2" fmla="*/ 11087 h 94449"/>
                  <a:gd name="connsiteX3" fmla="*/ 62395 w 67463"/>
                  <a:gd name="connsiteY3" fmla="*/ 19183 h 94449"/>
                  <a:gd name="connsiteX4" fmla="*/ 44180 w 67463"/>
                  <a:gd name="connsiteY4" fmla="*/ 21206 h 94449"/>
                  <a:gd name="connsiteX5" fmla="*/ 43505 w 67463"/>
                  <a:gd name="connsiteY5" fmla="*/ 39422 h 94449"/>
                  <a:gd name="connsiteX6" fmla="*/ 43505 w 67463"/>
                  <a:gd name="connsiteY6" fmla="*/ 84622 h 94449"/>
                  <a:gd name="connsiteX7" fmla="*/ 36084 w 67463"/>
                  <a:gd name="connsiteY7" fmla="*/ 92718 h 94449"/>
                  <a:gd name="connsiteX8" fmla="*/ 28663 w 67463"/>
                  <a:gd name="connsiteY8" fmla="*/ 85297 h 94449"/>
                  <a:gd name="connsiteX9" fmla="*/ 28663 w 67463"/>
                  <a:gd name="connsiteY9" fmla="*/ 27278 h 94449"/>
                  <a:gd name="connsiteX10" fmla="*/ 21242 w 67463"/>
                  <a:gd name="connsiteY10" fmla="*/ 19857 h 94449"/>
                  <a:gd name="connsiteX11" fmla="*/ 12472 w 67463"/>
                  <a:gd name="connsiteY11" fmla="*/ 19857 h 94449"/>
                  <a:gd name="connsiteX12" fmla="*/ 3702 w 67463"/>
                  <a:gd name="connsiteY12" fmla="*/ 11087 h 94449"/>
                  <a:gd name="connsiteX13" fmla="*/ 9773 w 67463"/>
                  <a:gd name="connsiteY13" fmla="*/ 5015 h 94449"/>
                  <a:gd name="connsiteX14" fmla="*/ 36759 w 67463"/>
                  <a:gd name="connsiteY14" fmla="*/ 3666 h 94449"/>
                  <a:gd name="connsiteX15" fmla="*/ 36759 w 67463"/>
                  <a:gd name="connsiteY15" fmla="*/ 366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36759" y="3666"/>
                    </a:moveTo>
                    <a:cubicBezTo>
                      <a:pt x="45529" y="3666"/>
                      <a:pt x="54299" y="4340"/>
                      <a:pt x="62395" y="3666"/>
                    </a:cubicBezTo>
                    <a:cubicBezTo>
                      <a:pt x="68467" y="2991"/>
                      <a:pt x="69141" y="6364"/>
                      <a:pt x="68467" y="11087"/>
                    </a:cubicBezTo>
                    <a:cubicBezTo>
                      <a:pt x="68467" y="15135"/>
                      <a:pt x="69141" y="19183"/>
                      <a:pt x="62395" y="19183"/>
                    </a:cubicBezTo>
                    <a:cubicBezTo>
                      <a:pt x="56323" y="19183"/>
                      <a:pt x="47553" y="15809"/>
                      <a:pt x="44180" y="21206"/>
                    </a:cubicBezTo>
                    <a:cubicBezTo>
                      <a:pt x="41481" y="25254"/>
                      <a:pt x="43505" y="33350"/>
                      <a:pt x="43505" y="39422"/>
                    </a:cubicBezTo>
                    <a:cubicBezTo>
                      <a:pt x="43505" y="54264"/>
                      <a:pt x="43505" y="69780"/>
                      <a:pt x="43505" y="84622"/>
                    </a:cubicBezTo>
                    <a:cubicBezTo>
                      <a:pt x="43505" y="90694"/>
                      <a:pt x="42156" y="92718"/>
                      <a:pt x="36084" y="92718"/>
                    </a:cubicBezTo>
                    <a:cubicBezTo>
                      <a:pt x="30012" y="92718"/>
                      <a:pt x="27988" y="91369"/>
                      <a:pt x="28663" y="85297"/>
                    </a:cubicBezTo>
                    <a:cubicBezTo>
                      <a:pt x="29338" y="65732"/>
                      <a:pt x="28663" y="46168"/>
                      <a:pt x="28663" y="27278"/>
                    </a:cubicBezTo>
                    <a:cubicBezTo>
                      <a:pt x="28663" y="21206"/>
                      <a:pt x="26639" y="19183"/>
                      <a:pt x="21242" y="19857"/>
                    </a:cubicBezTo>
                    <a:cubicBezTo>
                      <a:pt x="18544" y="20532"/>
                      <a:pt x="15170" y="19857"/>
                      <a:pt x="12472" y="19857"/>
                    </a:cubicBezTo>
                    <a:cubicBezTo>
                      <a:pt x="5051" y="21206"/>
                      <a:pt x="3027" y="17833"/>
                      <a:pt x="3702" y="11087"/>
                    </a:cubicBezTo>
                    <a:cubicBezTo>
                      <a:pt x="3702" y="6364"/>
                      <a:pt x="5051" y="5015"/>
                      <a:pt x="9773" y="5015"/>
                    </a:cubicBezTo>
                    <a:cubicBezTo>
                      <a:pt x="18544" y="3666"/>
                      <a:pt x="27314" y="3666"/>
                      <a:pt x="36759" y="3666"/>
                    </a:cubicBezTo>
                    <a:cubicBezTo>
                      <a:pt x="36759" y="3666"/>
                      <a:pt x="36759" y="3666"/>
                      <a:pt x="36759" y="366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A2E4373D-9944-40EF-8B46-DE888F469708}"/>
                  </a:ext>
                </a:extLst>
              </p:cNvPr>
              <p:cNvSpPr/>
              <p:nvPr/>
            </p:nvSpPr>
            <p:spPr>
              <a:xfrm>
                <a:off x="2274143" y="5468795"/>
                <a:ext cx="87412" cy="122375"/>
              </a:xfrm>
              <a:custGeom>
                <a:avLst/>
                <a:gdLst>
                  <a:gd name="connsiteX0" fmla="*/ 44058 w 67463"/>
                  <a:gd name="connsiteY0" fmla="*/ 56202 h 94449"/>
                  <a:gd name="connsiteX1" fmla="*/ 44058 w 67463"/>
                  <a:gd name="connsiteY1" fmla="*/ 85886 h 94449"/>
                  <a:gd name="connsiteX2" fmla="*/ 36637 w 67463"/>
                  <a:gd name="connsiteY2" fmla="*/ 91957 h 94449"/>
                  <a:gd name="connsiteX3" fmla="*/ 29216 w 67463"/>
                  <a:gd name="connsiteY3" fmla="*/ 85886 h 94449"/>
                  <a:gd name="connsiteX4" fmla="*/ 29216 w 67463"/>
                  <a:gd name="connsiteY4" fmla="*/ 25843 h 94449"/>
                  <a:gd name="connsiteX5" fmla="*/ 21795 w 67463"/>
                  <a:gd name="connsiteY5" fmla="*/ 19097 h 94449"/>
                  <a:gd name="connsiteX6" fmla="*/ 13025 w 67463"/>
                  <a:gd name="connsiteY6" fmla="*/ 19097 h 94449"/>
                  <a:gd name="connsiteX7" fmla="*/ 3580 w 67463"/>
                  <a:gd name="connsiteY7" fmla="*/ 8977 h 94449"/>
                  <a:gd name="connsiteX8" fmla="*/ 8977 w 67463"/>
                  <a:gd name="connsiteY8" fmla="*/ 4255 h 94449"/>
                  <a:gd name="connsiteX9" fmla="*/ 62948 w 67463"/>
                  <a:gd name="connsiteY9" fmla="*/ 3580 h 94449"/>
                  <a:gd name="connsiteX10" fmla="*/ 68345 w 67463"/>
                  <a:gd name="connsiteY10" fmla="*/ 10326 h 94449"/>
                  <a:gd name="connsiteX11" fmla="*/ 63623 w 67463"/>
                  <a:gd name="connsiteY11" fmla="*/ 18422 h 94449"/>
                  <a:gd name="connsiteX12" fmla="*/ 48781 w 67463"/>
                  <a:gd name="connsiteY12" fmla="*/ 18422 h 94449"/>
                  <a:gd name="connsiteX13" fmla="*/ 43383 w 67463"/>
                  <a:gd name="connsiteY13" fmla="*/ 23819 h 94449"/>
                  <a:gd name="connsiteX14" fmla="*/ 44058 w 67463"/>
                  <a:gd name="connsiteY14" fmla="*/ 56202 h 94449"/>
                  <a:gd name="connsiteX15" fmla="*/ 44058 w 67463"/>
                  <a:gd name="connsiteY15" fmla="*/ 5620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44058" y="56202"/>
                    </a:moveTo>
                    <a:cubicBezTo>
                      <a:pt x="44058" y="66321"/>
                      <a:pt x="43383" y="76441"/>
                      <a:pt x="44058" y="85886"/>
                    </a:cubicBezTo>
                    <a:cubicBezTo>
                      <a:pt x="44733" y="92632"/>
                      <a:pt x="40685" y="91957"/>
                      <a:pt x="36637" y="91957"/>
                    </a:cubicBezTo>
                    <a:cubicBezTo>
                      <a:pt x="32589" y="91957"/>
                      <a:pt x="29216" y="92632"/>
                      <a:pt x="29216" y="85886"/>
                    </a:cubicBezTo>
                    <a:cubicBezTo>
                      <a:pt x="29891" y="65646"/>
                      <a:pt x="29216" y="46082"/>
                      <a:pt x="29216" y="25843"/>
                    </a:cubicBezTo>
                    <a:cubicBezTo>
                      <a:pt x="29216" y="20446"/>
                      <a:pt x="27867" y="17747"/>
                      <a:pt x="21795" y="19097"/>
                    </a:cubicBezTo>
                    <a:cubicBezTo>
                      <a:pt x="19097" y="19771"/>
                      <a:pt x="15723" y="19097"/>
                      <a:pt x="13025" y="19097"/>
                    </a:cubicBezTo>
                    <a:cubicBezTo>
                      <a:pt x="3580" y="19097"/>
                      <a:pt x="3580" y="19097"/>
                      <a:pt x="3580" y="8977"/>
                    </a:cubicBezTo>
                    <a:cubicBezTo>
                      <a:pt x="3580" y="4929"/>
                      <a:pt x="5604" y="4255"/>
                      <a:pt x="8977" y="4255"/>
                    </a:cubicBezTo>
                    <a:cubicBezTo>
                      <a:pt x="27192" y="4255"/>
                      <a:pt x="45407" y="4255"/>
                      <a:pt x="62948" y="3580"/>
                    </a:cubicBezTo>
                    <a:cubicBezTo>
                      <a:pt x="68345" y="3580"/>
                      <a:pt x="68345" y="6278"/>
                      <a:pt x="68345" y="10326"/>
                    </a:cubicBezTo>
                    <a:cubicBezTo>
                      <a:pt x="67670" y="13699"/>
                      <a:pt x="71044" y="19097"/>
                      <a:pt x="63623" y="18422"/>
                    </a:cubicBezTo>
                    <a:cubicBezTo>
                      <a:pt x="58900" y="18422"/>
                      <a:pt x="54178" y="18422"/>
                      <a:pt x="48781" y="18422"/>
                    </a:cubicBezTo>
                    <a:cubicBezTo>
                      <a:pt x="44733" y="18422"/>
                      <a:pt x="43383" y="19771"/>
                      <a:pt x="43383" y="23819"/>
                    </a:cubicBezTo>
                    <a:cubicBezTo>
                      <a:pt x="44058" y="35288"/>
                      <a:pt x="44058" y="45407"/>
                      <a:pt x="44058" y="56202"/>
                    </a:cubicBezTo>
                    <a:cubicBezTo>
                      <a:pt x="44058" y="56202"/>
                      <a:pt x="44058" y="56202"/>
                      <a:pt x="44058" y="5620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F06EF96E-4BE7-4443-B110-99AFA24C5B20}"/>
                  </a:ext>
                </a:extLst>
              </p:cNvPr>
              <p:cNvSpPr/>
              <p:nvPr/>
            </p:nvSpPr>
            <p:spPr>
              <a:xfrm>
                <a:off x="4523948" y="5264253"/>
                <a:ext cx="87412" cy="122375"/>
              </a:xfrm>
              <a:custGeom>
                <a:avLst/>
                <a:gdLst>
                  <a:gd name="connsiteX0" fmla="*/ 43505 w 67463"/>
                  <a:gd name="connsiteY0" fmla="*/ 54852 h 94449"/>
                  <a:gd name="connsiteX1" fmla="*/ 43505 w 67463"/>
                  <a:gd name="connsiteY1" fmla="*/ 86560 h 94449"/>
                  <a:gd name="connsiteX2" fmla="*/ 36084 w 67463"/>
                  <a:gd name="connsiteY2" fmla="*/ 91957 h 94449"/>
                  <a:gd name="connsiteX3" fmla="*/ 28663 w 67463"/>
                  <a:gd name="connsiteY3" fmla="*/ 85886 h 94449"/>
                  <a:gd name="connsiteX4" fmla="*/ 28663 w 67463"/>
                  <a:gd name="connsiteY4" fmla="*/ 25843 h 94449"/>
                  <a:gd name="connsiteX5" fmla="*/ 21242 w 67463"/>
                  <a:gd name="connsiteY5" fmla="*/ 18422 h 94449"/>
                  <a:gd name="connsiteX6" fmla="*/ 12472 w 67463"/>
                  <a:gd name="connsiteY6" fmla="*/ 18422 h 94449"/>
                  <a:gd name="connsiteX7" fmla="*/ 3702 w 67463"/>
                  <a:gd name="connsiteY7" fmla="*/ 9652 h 94449"/>
                  <a:gd name="connsiteX8" fmla="*/ 9773 w 67463"/>
                  <a:gd name="connsiteY8" fmla="*/ 3580 h 94449"/>
                  <a:gd name="connsiteX9" fmla="*/ 63070 w 67463"/>
                  <a:gd name="connsiteY9" fmla="*/ 3580 h 94449"/>
                  <a:gd name="connsiteX10" fmla="*/ 68467 w 67463"/>
                  <a:gd name="connsiteY10" fmla="*/ 10326 h 94449"/>
                  <a:gd name="connsiteX11" fmla="*/ 63070 w 67463"/>
                  <a:gd name="connsiteY11" fmla="*/ 18422 h 94449"/>
                  <a:gd name="connsiteX12" fmla="*/ 62395 w 67463"/>
                  <a:gd name="connsiteY12" fmla="*/ 18422 h 94449"/>
                  <a:gd name="connsiteX13" fmla="*/ 45529 w 67463"/>
                  <a:gd name="connsiteY13" fmla="*/ 19771 h 94449"/>
                  <a:gd name="connsiteX14" fmla="*/ 44180 w 67463"/>
                  <a:gd name="connsiteY14" fmla="*/ 37986 h 94449"/>
                  <a:gd name="connsiteX15" fmla="*/ 43505 w 67463"/>
                  <a:gd name="connsiteY15" fmla="*/ 54852 h 94449"/>
                  <a:gd name="connsiteX16" fmla="*/ 43505 w 67463"/>
                  <a:gd name="connsiteY16" fmla="*/ 548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463" h="94449">
                    <a:moveTo>
                      <a:pt x="43505" y="54852"/>
                    </a:moveTo>
                    <a:cubicBezTo>
                      <a:pt x="43505" y="65646"/>
                      <a:pt x="42831" y="75766"/>
                      <a:pt x="43505" y="86560"/>
                    </a:cubicBezTo>
                    <a:cubicBezTo>
                      <a:pt x="44180" y="93307"/>
                      <a:pt x="39457" y="91957"/>
                      <a:pt x="36084" y="91957"/>
                    </a:cubicBezTo>
                    <a:cubicBezTo>
                      <a:pt x="32036" y="91957"/>
                      <a:pt x="28663" y="92632"/>
                      <a:pt x="28663" y="85886"/>
                    </a:cubicBezTo>
                    <a:cubicBezTo>
                      <a:pt x="29338" y="65646"/>
                      <a:pt x="28663" y="46082"/>
                      <a:pt x="28663" y="25843"/>
                    </a:cubicBezTo>
                    <a:cubicBezTo>
                      <a:pt x="28663" y="19771"/>
                      <a:pt x="26639" y="17747"/>
                      <a:pt x="21242" y="18422"/>
                    </a:cubicBezTo>
                    <a:cubicBezTo>
                      <a:pt x="18544" y="19097"/>
                      <a:pt x="15170" y="18422"/>
                      <a:pt x="12472" y="18422"/>
                    </a:cubicBezTo>
                    <a:cubicBezTo>
                      <a:pt x="5051" y="19771"/>
                      <a:pt x="3027" y="17073"/>
                      <a:pt x="3702" y="9652"/>
                    </a:cubicBezTo>
                    <a:cubicBezTo>
                      <a:pt x="4376" y="5604"/>
                      <a:pt x="4376" y="3580"/>
                      <a:pt x="9773" y="3580"/>
                    </a:cubicBezTo>
                    <a:cubicBezTo>
                      <a:pt x="27314" y="3580"/>
                      <a:pt x="45529" y="3580"/>
                      <a:pt x="63070" y="3580"/>
                    </a:cubicBezTo>
                    <a:cubicBezTo>
                      <a:pt x="69141" y="3580"/>
                      <a:pt x="69141" y="6278"/>
                      <a:pt x="68467" y="10326"/>
                    </a:cubicBezTo>
                    <a:cubicBezTo>
                      <a:pt x="68467" y="13699"/>
                      <a:pt x="70491" y="19097"/>
                      <a:pt x="63070" y="18422"/>
                    </a:cubicBezTo>
                    <a:cubicBezTo>
                      <a:pt x="63070" y="18422"/>
                      <a:pt x="62395" y="18422"/>
                      <a:pt x="62395" y="18422"/>
                    </a:cubicBezTo>
                    <a:cubicBezTo>
                      <a:pt x="56323" y="18422"/>
                      <a:pt x="48228" y="16398"/>
                      <a:pt x="45529" y="19771"/>
                    </a:cubicBezTo>
                    <a:cubicBezTo>
                      <a:pt x="41481" y="23819"/>
                      <a:pt x="44854" y="31915"/>
                      <a:pt x="44180" y="37986"/>
                    </a:cubicBezTo>
                    <a:cubicBezTo>
                      <a:pt x="42831" y="44058"/>
                      <a:pt x="42831" y="49455"/>
                      <a:pt x="43505" y="54852"/>
                    </a:cubicBezTo>
                    <a:cubicBezTo>
                      <a:pt x="42831" y="54852"/>
                      <a:pt x="42831" y="54852"/>
                      <a:pt x="43505" y="54852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 : forme 70">
                <a:extLst>
                  <a:ext uri="{FF2B5EF4-FFF2-40B4-BE49-F238E27FC236}">
                    <a16:creationId xmlns:a16="http://schemas.microsoft.com/office/drawing/2014/main" id="{B74C6E5B-7CFC-42FB-8203-44B5E76C00C4}"/>
                  </a:ext>
                </a:extLst>
              </p:cNvPr>
              <p:cNvSpPr/>
              <p:nvPr/>
            </p:nvSpPr>
            <p:spPr>
              <a:xfrm>
                <a:off x="3532864" y="5464425"/>
                <a:ext cx="87412" cy="122375"/>
              </a:xfrm>
              <a:custGeom>
                <a:avLst/>
                <a:gdLst>
                  <a:gd name="connsiteX0" fmla="*/ 68345 w 67463"/>
                  <a:gd name="connsiteY0" fmla="*/ 11001 h 94449"/>
                  <a:gd name="connsiteX1" fmla="*/ 61599 w 67463"/>
                  <a:gd name="connsiteY1" fmla="*/ 18422 h 94449"/>
                  <a:gd name="connsiteX2" fmla="*/ 44058 w 67463"/>
                  <a:gd name="connsiteY2" fmla="*/ 36637 h 94449"/>
                  <a:gd name="connsiteX3" fmla="*/ 44058 w 67463"/>
                  <a:gd name="connsiteY3" fmla="*/ 85211 h 94449"/>
                  <a:gd name="connsiteX4" fmla="*/ 37312 w 67463"/>
                  <a:gd name="connsiteY4" fmla="*/ 91283 h 94449"/>
                  <a:gd name="connsiteX5" fmla="*/ 29216 w 67463"/>
                  <a:gd name="connsiteY5" fmla="*/ 85211 h 94449"/>
                  <a:gd name="connsiteX6" fmla="*/ 29216 w 67463"/>
                  <a:gd name="connsiteY6" fmla="*/ 24494 h 94449"/>
                  <a:gd name="connsiteX7" fmla="*/ 23144 w 67463"/>
                  <a:gd name="connsiteY7" fmla="*/ 18422 h 94449"/>
                  <a:gd name="connsiteX8" fmla="*/ 12350 w 67463"/>
                  <a:gd name="connsiteY8" fmla="*/ 18422 h 94449"/>
                  <a:gd name="connsiteX9" fmla="*/ 3580 w 67463"/>
                  <a:gd name="connsiteY9" fmla="*/ 9652 h 94449"/>
                  <a:gd name="connsiteX10" fmla="*/ 9652 w 67463"/>
                  <a:gd name="connsiteY10" fmla="*/ 3580 h 94449"/>
                  <a:gd name="connsiteX11" fmla="*/ 60924 w 67463"/>
                  <a:gd name="connsiteY11" fmla="*/ 3580 h 94449"/>
                  <a:gd name="connsiteX12" fmla="*/ 68345 w 67463"/>
                  <a:gd name="connsiteY12" fmla="*/ 1100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463" h="94449">
                    <a:moveTo>
                      <a:pt x="68345" y="11001"/>
                    </a:moveTo>
                    <a:cubicBezTo>
                      <a:pt x="70369" y="17747"/>
                      <a:pt x="66996" y="18422"/>
                      <a:pt x="61599" y="18422"/>
                    </a:cubicBezTo>
                    <a:cubicBezTo>
                      <a:pt x="44058" y="18422"/>
                      <a:pt x="44058" y="18422"/>
                      <a:pt x="44058" y="36637"/>
                    </a:cubicBezTo>
                    <a:cubicBezTo>
                      <a:pt x="44058" y="52828"/>
                      <a:pt x="44058" y="69020"/>
                      <a:pt x="44058" y="85211"/>
                    </a:cubicBezTo>
                    <a:cubicBezTo>
                      <a:pt x="44058" y="91283"/>
                      <a:pt x="42034" y="91957"/>
                      <a:pt x="37312" y="91283"/>
                    </a:cubicBezTo>
                    <a:cubicBezTo>
                      <a:pt x="33264" y="91283"/>
                      <a:pt x="29216" y="92632"/>
                      <a:pt x="29216" y="85211"/>
                    </a:cubicBezTo>
                    <a:cubicBezTo>
                      <a:pt x="29891" y="64972"/>
                      <a:pt x="29216" y="44733"/>
                      <a:pt x="29216" y="24494"/>
                    </a:cubicBezTo>
                    <a:cubicBezTo>
                      <a:pt x="29216" y="19097"/>
                      <a:pt x="27867" y="17747"/>
                      <a:pt x="23144" y="18422"/>
                    </a:cubicBezTo>
                    <a:cubicBezTo>
                      <a:pt x="19771" y="19097"/>
                      <a:pt x="15723" y="17747"/>
                      <a:pt x="12350" y="18422"/>
                    </a:cubicBezTo>
                    <a:cubicBezTo>
                      <a:pt x="4255" y="19771"/>
                      <a:pt x="3580" y="15723"/>
                      <a:pt x="3580" y="9652"/>
                    </a:cubicBezTo>
                    <a:cubicBezTo>
                      <a:pt x="3580" y="4929"/>
                      <a:pt x="4929" y="3580"/>
                      <a:pt x="9652" y="3580"/>
                    </a:cubicBezTo>
                    <a:cubicBezTo>
                      <a:pt x="26517" y="3580"/>
                      <a:pt x="43383" y="3580"/>
                      <a:pt x="60924" y="3580"/>
                    </a:cubicBezTo>
                    <a:cubicBezTo>
                      <a:pt x="66996" y="3580"/>
                      <a:pt x="71044" y="4255"/>
                      <a:pt x="68345" y="1100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0" name="Forme libre : forme 71">
                <a:extLst>
                  <a:ext uri="{FF2B5EF4-FFF2-40B4-BE49-F238E27FC236}">
                    <a16:creationId xmlns:a16="http://schemas.microsoft.com/office/drawing/2014/main" id="{4AF23C90-8F9F-4D3B-9B31-756D42838669}"/>
                  </a:ext>
                </a:extLst>
              </p:cNvPr>
              <p:cNvSpPr/>
              <p:nvPr/>
            </p:nvSpPr>
            <p:spPr>
              <a:xfrm>
                <a:off x="3792475" y="5268600"/>
                <a:ext cx="69929" cy="113635"/>
              </a:xfrm>
              <a:custGeom>
                <a:avLst/>
                <a:gdLst>
                  <a:gd name="connsiteX0" fmla="*/ 3580 w 53970"/>
                  <a:gd name="connsiteY0" fmla="*/ 47450 h 87702"/>
                  <a:gd name="connsiteX1" fmla="*/ 3580 w 53970"/>
                  <a:gd name="connsiteY1" fmla="*/ 9670 h 87702"/>
                  <a:gd name="connsiteX2" fmla="*/ 11001 w 53970"/>
                  <a:gd name="connsiteY2" fmla="*/ 3599 h 87702"/>
                  <a:gd name="connsiteX3" fmla="*/ 18422 w 53970"/>
                  <a:gd name="connsiteY3" fmla="*/ 9670 h 87702"/>
                  <a:gd name="connsiteX4" fmla="*/ 18422 w 53970"/>
                  <a:gd name="connsiteY4" fmla="*/ 67014 h 87702"/>
                  <a:gd name="connsiteX5" fmla="*/ 28541 w 53970"/>
                  <a:gd name="connsiteY5" fmla="*/ 76459 h 87702"/>
                  <a:gd name="connsiteX6" fmla="*/ 49455 w 53970"/>
                  <a:gd name="connsiteY6" fmla="*/ 75785 h 87702"/>
                  <a:gd name="connsiteX7" fmla="*/ 55527 w 53970"/>
                  <a:gd name="connsiteY7" fmla="*/ 83206 h 87702"/>
                  <a:gd name="connsiteX8" fmla="*/ 50130 w 53970"/>
                  <a:gd name="connsiteY8" fmla="*/ 90627 h 87702"/>
                  <a:gd name="connsiteX9" fmla="*/ 9652 w 53970"/>
                  <a:gd name="connsiteY9" fmla="*/ 90627 h 87702"/>
                  <a:gd name="connsiteX10" fmla="*/ 3580 w 53970"/>
                  <a:gd name="connsiteY10" fmla="*/ 84555 h 87702"/>
                  <a:gd name="connsiteX11" fmla="*/ 3580 w 53970"/>
                  <a:gd name="connsiteY11" fmla="*/ 47450 h 87702"/>
                  <a:gd name="connsiteX12" fmla="*/ 3580 w 53970"/>
                  <a:gd name="connsiteY12" fmla="*/ 47450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970" h="87702">
                    <a:moveTo>
                      <a:pt x="3580" y="47450"/>
                    </a:moveTo>
                    <a:cubicBezTo>
                      <a:pt x="3580" y="34632"/>
                      <a:pt x="4254" y="21814"/>
                      <a:pt x="3580" y="9670"/>
                    </a:cubicBezTo>
                    <a:cubicBezTo>
                      <a:pt x="3580" y="2924"/>
                      <a:pt x="6953" y="3599"/>
                      <a:pt x="11001" y="3599"/>
                    </a:cubicBezTo>
                    <a:cubicBezTo>
                      <a:pt x="15049" y="3599"/>
                      <a:pt x="19096" y="2924"/>
                      <a:pt x="18422" y="9670"/>
                    </a:cubicBezTo>
                    <a:cubicBezTo>
                      <a:pt x="17747" y="28560"/>
                      <a:pt x="19096" y="48125"/>
                      <a:pt x="18422" y="67014"/>
                    </a:cubicBezTo>
                    <a:cubicBezTo>
                      <a:pt x="17747" y="75785"/>
                      <a:pt x="21120" y="77809"/>
                      <a:pt x="28541" y="76459"/>
                    </a:cubicBezTo>
                    <a:cubicBezTo>
                      <a:pt x="35288" y="75785"/>
                      <a:pt x="42709" y="76459"/>
                      <a:pt x="49455" y="75785"/>
                    </a:cubicBezTo>
                    <a:cubicBezTo>
                      <a:pt x="55527" y="75110"/>
                      <a:pt x="55527" y="78483"/>
                      <a:pt x="55527" y="83206"/>
                    </a:cubicBezTo>
                    <a:cubicBezTo>
                      <a:pt x="55527" y="87254"/>
                      <a:pt x="56876" y="91301"/>
                      <a:pt x="50130" y="90627"/>
                    </a:cubicBezTo>
                    <a:cubicBezTo>
                      <a:pt x="36637" y="89952"/>
                      <a:pt x="23144" y="90627"/>
                      <a:pt x="9652" y="90627"/>
                    </a:cubicBezTo>
                    <a:cubicBezTo>
                      <a:pt x="4929" y="90627"/>
                      <a:pt x="3580" y="89278"/>
                      <a:pt x="3580" y="84555"/>
                    </a:cubicBezTo>
                    <a:cubicBezTo>
                      <a:pt x="4254" y="72412"/>
                      <a:pt x="3580" y="60268"/>
                      <a:pt x="3580" y="47450"/>
                    </a:cubicBezTo>
                    <a:cubicBezTo>
                      <a:pt x="3580" y="47450"/>
                      <a:pt x="3580" y="47450"/>
                      <a:pt x="3580" y="47450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1" name="Forme libre : forme 72">
                <a:extLst>
                  <a:ext uri="{FF2B5EF4-FFF2-40B4-BE49-F238E27FC236}">
                    <a16:creationId xmlns:a16="http://schemas.microsoft.com/office/drawing/2014/main" id="{ECF9225A-BC99-4566-8AFB-5622F8297C4C}"/>
                  </a:ext>
                </a:extLst>
              </p:cNvPr>
              <p:cNvSpPr/>
              <p:nvPr/>
            </p:nvSpPr>
            <p:spPr>
              <a:xfrm>
                <a:off x="1481324" y="5473137"/>
                <a:ext cx="69929" cy="113635"/>
              </a:xfrm>
              <a:custGeom>
                <a:avLst/>
                <a:gdLst>
                  <a:gd name="connsiteX0" fmla="*/ 3580 w 53970"/>
                  <a:gd name="connsiteY0" fmla="*/ 46779 h 87702"/>
                  <a:gd name="connsiteX1" fmla="*/ 3580 w 53970"/>
                  <a:gd name="connsiteY1" fmla="*/ 8999 h 87702"/>
                  <a:gd name="connsiteX2" fmla="*/ 11676 w 53970"/>
                  <a:gd name="connsiteY2" fmla="*/ 3602 h 87702"/>
                  <a:gd name="connsiteX3" fmla="*/ 18422 w 53970"/>
                  <a:gd name="connsiteY3" fmla="*/ 8999 h 87702"/>
                  <a:gd name="connsiteX4" fmla="*/ 18422 w 53970"/>
                  <a:gd name="connsiteY4" fmla="*/ 69717 h 87702"/>
                  <a:gd name="connsiteX5" fmla="*/ 25168 w 53970"/>
                  <a:gd name="connsiteY5" fmla="*/ 76463 h 87702"/>
                  <a:gd name="connsiteX6" fmla="*/ 50804 w 53970"/>
                  <a:gd name="connsiteY6" fmla="*/ 76463 h 87702"/>
                  <a:gd name="connsiteX7" fmla="*/ 55527 w 53970"/>
                  <a:gd name="connsiteY7" fmla="*/ 83884 h 87702"/>
                  <a:gd name="connsiteX8" fmla="*/ 51479 w 53970"/>
                  <a:gd name="connsiteY8" fmla="*/ 90630 h 87702"/>
                  <a:gd name="connsiteX9" fmla="*/ 9652 w 53970"/>
                  <a:gd name="connsiteY9" fmla="*/ 90630 h 87702"/>
                  <a:gd name="connsiteX10" fmla="*/ 4255 w 53970"/>
                  <a:gd name="connsiteY10" fmla="*/ 85233 h 87702"/>
                  <a:gd name="connsiteX11" fmla="*/ 3580 w 53970"/>
                  <a:gd name="connsiteY11" fmla="*/ 46779 h 87702"/>
                  <a:gd name="connsiteX12" fmla="*/ 3580 w 53970"/>
                  <a:gd name="connsiteY12" fmla="*/ 46779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970" h="87702">
                    <a:moveTo>
                      <a:pt x="3580" y="46779"/>
                    </a:moveTo>
                    <a:cubicBezTo>
                      <a:pt x="3580" y="33961"/>
                      <a:pt x="3580" y="21143"/>
                      <a:pt x="3580" y="8999"/>
                    </a:cubicBezTo>
                    <a:cubicBezTo>
                      <a:pt x="3580" y="1578"/>
                      <a:pt x="8302" y="4277"/>
                      <a:pt x="11676" y="3602"/>
                    </a:cubicBezTo>
                    <a:cubicBezTo>
                      <a:pt x="15723" y="3602"/>
                      <a:pt x="19097" y="2928"/>
                      <a:pt x="18422" y="8999"/>
                    </a:cubicBezTo>
                    <a:cubicBezTo>
                      <a:pt x="18422" y="29238"/>
                      <a:pt x="18422" y="49478"/>
                      <a:pt x="18422" y="69717"/>
                    </a:cubicBezTo>
                    <a:cubicBezTo>
                      <a:pt x="18422" y="75114"/>
                      <a:pt x="19771" y="77138"/>
                      <a:pt x="25168" y="76463"/>
                    </a:cubicBezTo>
                    <a:cubicBezTo>
                      <a:pt x="33939" y="75788"/>
                      <a:pt x="42709" y="76463"/>
                      <a:pt x="50804" y="76463"/>
                    </a:cubicBezTo>
                    <a:cubicBezTo>
                      <a:pt x="57551" y="76463"/>
                      <a:pt x="55527" y="81185"/>
                      <a:pt x="55527" y="83884"/>
                    </a:cubicBezTo>
                    <a:cubicBezTo>
                      <a:pt x="55527" y="86583"/>
                      <a:pt x="57551" y="91305"/>
                      <a:pt x="51479" y="90630"/>
                    </a:cubicBezTo>
                    <a:cubicBezTo>
                      <a:pt x="37312" y="90630"/>
                      <a:pt x="23144" y="90630"/>
                      <a:pt x="9652" y="90630"/>
                    </a:cubicBezTo>
                    <a:cubicBezTo>
                      <a:pt x="5604" y="90630"/>
                      <a:pt x="4255" y="89281"/>
                      <a:pt x="4255" y="85233"/>
                    </a:cubicBezTo>
                    <a:cubicBezTo>
                      <a:pt x="4255" y="73090"/>
                      <a:pt x="3580" y="60272"/>
                      <a:pt x="3580" y="46779"/>
                    </a:cubicBezTo>
                    <a:cubicBezTo>
                      <a:pt x="3580" y="46779"/>
                      <a:pt x="3580" y="46779"/>
                      <a:pt x="3580" y="46779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2" name="Forme libre : forme 73">
                <a:extLst>
                  <a:ext uri="{FF2B5EF4-FFF2-40B4-BE49-F238E27FC236}">
                    <a16:creationId xmlns:a16="http://schemas.microsoft.com/office/drawing/2014/main" id="{DE195704-AEDD-494F-8F6E-75473CE8769F}"/>
                  </a:ext>
                </a:extLst>
              </p:cNvPr>
              <p:cNvSpPr/>
              <p:nvPr/>
            </p:nvSpPr>
            <p:spPr>
              <a:xfrm>
                <a:off x="2374666" y="5468653"/>
                <a:ext cx="26223" cy="122375"/>
              </a:xfrm>
              <a:custGeom>
                <a:avLst/>
                <a:gdLst>
                  <a:gd name="connsiteX0" fmla="*/ 19097 w 20239"/>
                  <a:gd name="connsiteY0" fmla="*/ 48216 h 94449"/>
                  <a:gd name="connsiteX1" fmla="*/ 19097 w 20239"/>
                  <a:gd name="connsiteY1" fmla="*/ 85996 h 94449"/>
                  <a:gd name="connsiteX2" fmla="*/ 11676 w 20239"/>
                  <a:gd name="connsiteY2" fmla="*/ 91393 h 94449"/>
                  <a:gd name="connsiteX3" fmla="*/ 3580 w 20239"/>
                  <a:gd name="connsiteY3" fmla="*/ 85996 h 94449"/>
                  <a:gd name="connsiteX4" fmla="*/ 3580 w 20239"/>
                  <a:gd name="connsiteY4" fmla="*/ 9087 h 94449"/>
                  <a:gd name="connsiteX5" fmla="*/ 11676 w 20239"/>
                  <a:gd name="connsiteY5" fmla="*/ 3690 h 94449"/>
                  <a:gd name="connsiteX6" fmla="*/ 19097 w 20239"/>
                  <a:gd name="connsiteY6" fmla="*/ 9087 h 94449"/>
                  <a:gd name="connsiteX7" fmla="*/ 19097 w 20239"/>
                  <a:gd name="connsiteY7" fmla="*/ 48216 h 94449"/>
                  <a:gd name="connsiteX8" fmla="*/ 19097 w 20239"/>
                  <a:gd name="connsiteY8" fmla="*/ 48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9097" y="48216"/>
                    </a:moveTo>
                    <a:cubicBezTo>
                      <a:pt x="19097" y="61034"/>
                      <a:pt x="18422" y="73852"/>
                      <a:pt x="19097" y="85996"/>
                    </a:cubicBezTo>
                    <a:cubicBezTo>
                      <a:pt x="19097" y="92067"/>
                      <a:pt x="15723" y="91393"/>
                      <a:pt x="11676" y="91393"/>
                    </a:cubicBezTo>
                    <a:cubicBezTo>
                      <a:pt x="8302" y="91393"/>
                      <a:pt x="3580" y="92742"/>
                      <a:pt x="3580" y="85996"/>
                    </a:cubicBezTo>
                    <a:cubicBezTo>
                      <a:pt x="3580" y="60359"/>
                      <a:pt x="3580" y="34723"/>
                      <a:pt x="3580" y="9087"/>
                    </a:cubicBezTo>
                    <a:cubicBezTo>
                      <a:pt x="3580" y="2341"/>
                      <a:pt x="7628" y="3690"/>
                      <a:pt x="11676" y="3690"/>
                    </a:cubicBezTo>
                    <a:cubicBezTo>
                      <a:pt x="15723" y="3690"/>
                      <a:pt x="19097" y="3015"/>
                      <a:pt x="19097" y="9087"/>
                    </a:cubicBezTo>
                    <a:cubicBezTo>
                      <a:pt x="18422" y="22580"/>
                      <a:pt x="18422" y="35398"/>
                      <a:pt x="19097" y="48216"/>
                    </a:cubicBezTo>
                    <a:cubicBezTo>
                      <a:pt x="18422" y="48216"/>
                      <a:pt x="19097" y="48216"/>
                      <a:pt x="19097" y="482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3" name="Forme libre : forme 74">
                <a:extLst>
                  <a:ext uri="{FF2B5EF4-FFF2-40B4-BE49-F238E27FC236}">
                    <a16:creationId xmlns:a16="http://schemas.microsoft.com/office/drawing/2014/main" id="{AD039054-E24C-41F4-B6EC-DFB87C65E0BA}"/>
                  </a:ext>
                </a:extLst>
              </p:cNvPr>
              <p:cNvSpPr/>
              <p:nvPr/>
            </p:nvSpPr>
            <p:spPr>
              <a:xfrm>
                <a:off x="3497025" y="5464930"/>
                <a:ext cx="26223" cy="122375"/>
              </a:xfrm>
              <a:custGeom>
                <a:avLst/>
                <a:gdLst>
                  <a:gd name="connsiteX0" fmla="*/ 19097 w 20239"/>
                  <a:gd name="connsiteY0" fmla="*/ 47041 h 94449"/>
                  <a:gd name="connsiteX1" fmla="*/ 19097 w 20239"/>
                  <a:gd name="connsiteY1" fmla="*/ 86170 h 94449"/>
                  <a:gd name="connsiteX2" fmla="*/ 12350 w 20239"/>
                  <a:gd name="connsiteY2" fmla="*/ 90893 h 94449"/>
                  <a:gd name="connsiteX3" fmla="*/ 3580 w 20239"/>
                  <a:gd name="connsiteY3" fmla="*/ 86170 h 94449"/>
                  <a:gd name="connsiteX4" fmla="*/ 3580 w 20239"/>
                  <a:gd name="connsiteY4" fmla="*/ 8587 h 94449"/>
                  <a:gd name="connsiteX5" fmla="*/ 11001 w 20239"/>
                  <a:gd name="connsiteY5" fmla="*/ 3865 h 94449"/>
                  <a:gd name="connsiteX6" fmla="*/ 18422 w 20239"/>
                  <a:gd name="connsiteY6" fmla="*/ 8587 h 94449"/>
                  <a:gd name="connsiteX7" fmla="*/ 19097 w 20239"/>
                  <a:gd name="connsiteY7" fmla="*/ 47041 h 94449"/>
                  <a:gd name="connsiteX8" fmla="*/ 19097 w 20239"/>
                  <a:gd name="connsiteY8" fmla="*/ 470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9097" y="47041"/>
                    </a:moveTo>
                    <a:cubicBezTo>
                      <a:pt x="19097" y="59859"/>
                      <a:pt x="19097" y="72677"/>
                      <a:pt x="19097" y="86170"/>
                    </a:cubicBezTo>
                    <a:cubicBezTo>
                      <a:pt x="19097" y="91567"/>
                      <a:pt x="16398" y="91567"/>
                      <a:pt x="12350" y="90893"/>
                    </a:cubicBezTo>
                    <a:cubicBezTo>
                      <a:pt x="8977" y="90218"/>
                      <a:pt x="3580" y="93591"/>
                      <a:pt x="3580" y="86170"/>
                    </a:cubicBezTo>
                    <a:cubicBezTo>
                      <a:pt x="3580" y="60534"/>
                      <a:pt x="3580" y="34223"/>
                      <a:pt x="3580" y="8587"/>
                    </a:cubicBezTo>
                    <a:cubicBezTo>
                      <a:pt x="3580" y="1841"/>
                      <a:pt x="7628" y="3865"/>
                      <a:pt x="11001" y="3865"/>
                    </a:cubicBezTo>
                    <a:cubicBezTo>
                      <a:pt x="14374" y="3865"/>
                      <a:pt x="19097" y="1841"/>
                      <a:pt x="18422" y="8587"/>
                    </a:cubicBezTo>
                    <a:cubicBezTo>
                      <a:pt x="18422" y="21405"/>
                      <a:pt x="18422" y="34223"/>
                      <a:pt x="19097" y="47041"/>
                    </a:cubicBezTo>
                    <a:cubicBezTo>
                      <a:pt x="18422" y="47041"/>
                      <a:pt x="19097" y="47041"/>
                      <a:pt x="19097" y="4704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4" name="Forme libre : forme 75">
                <a:extLst>
                  <a:ext uri="{FF2B5EF4-FFF2-40B4-BE49-F238E27FC236}">
                    <a16:creationId xmlns:a16="http://schemas.microsoft.com/office/drawing/2014/main" id="{7CCB7BC2-B5E5-43FD-A11B-3E3CB6F0BB25}"/>
                  </a:ext>
                </a:extLst>
              </p:cNvPr>
              <p:cNvSpPr/>
              <p:nvPr/>
            </p:nvSpPr>
            <p:spPr>
              <a:xfrm>
                <a:off x="3634261" y="5464056"/>
                <a:ext cx="26223" cy="122375"/>
              </a:xfrm>
              <a:custGeom>
                <a:avLst/>
                <a:gdLst>
                  <a:gd name="connsiteX0" fmla="*/ 18422 w 20239"/>
                  <a:gd name="connsiteY0" fmla="*/ 47041 h 94449"/>
                  <a:gd name="connsiteX1" fmla="*/ 18422 w 20239"/>
                  <a:gd name="connsiteY1" fmla="*/ 86170 h 94449"/>
                  <a:gd name="connsiteX2" fmla="*/ 11676 w 20239"/>
                  <a:gd name="connsiteY2" fmla="*/ 91567 h 94449"/>
                  <a:gd name="connsiteX3" fmla="*/ 3580 w 20239"/>
                  <a:gd name="connsiteY3" fmla="*/ 86170 h 94449"/>
                  <a:gd name="connsiteX4" fmla="*/ 3580 w 20239"/>
                  <a:gd name="connsiteY4" fmla="*/ 9262 h 94449"/>
                  <a:gd name="connsiteX5" fmla="*/ 10326 w 20239"/>
                  <a:gd name="connsiteY5" fmla="*/ 3865 h 94449"/>
                  <a:gd name="connsiteX6" fmla="*/ 18422 w 20239"/>
                  <a:gd name="connsiteY6" fmla="*/ 8587 h 94449"/>
                  <a:gd name="connsiteX7" fmla="*/ 18422 w 20239"/>
                  <a:gd name="connsiteY7" fmla="*/ 47041 h 94449"/>
                  <a:gd name="connsiteX8" fmla="*/ 18422 w 20239"/>
                  <a:gd name="connsiteY8" fmla="*/ 470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8422" y="47041"/>
                    </a:moveTo>
                    <a:cubicBezTo>
                      <a:pt x="18422" y="59859"/>
                      <a:pt x="18422" y="72677"/>
                      <a:pt x="18422" y="86170"/>
                    </a:cubicBezTo>
                    <a:cubicBezTo>
                      <a:pt x="18422" y="92242"/>
                      <a:pt x="15723" y="92242"/>
                      <a:pt x="11676" y="91567"/>
                    </a:cubicBezTo>
                    <a:cubicBezTo>
                      <a:pt x="8302" y="91567"/>
                      <a:pt x="3580" y="93591"/>
                      <a:pt x="3580" y="86170"/>
                    </a:cubicBezTo>
                    <a:cubicBezTo>
                      <a:pt x="3580" y="60534"/>
                      <a:pt x="3580" y="34898"/>
                      <a:pt x="3580" y="9262"/>
                    </a:cubicBezTo>
                    <a:cubicBezTo>
                      <a:pt x="3580" y="3190"/>
                      <a:pt x="6953" y="3865"/>
                      <a:pt x="10326" y="3865"/>
                    </a:cubicBezTo>
                    <a:cubicBezTo>
                      <a:pt x="13699" y="3865"/>
                      <a:pt x="18422" y="1841"/>
                      <a:pt x="18422" y="8587"/>
                    </a:cubicBezTo>
                    <a:cubicBezTo>
                      <a:pt x="17747" y="21405"/>
                      <a:pt x="17747" y="34223"/>
                      <a:pt x="18422" y="47041"/>
                    </a:cubicBezTo>
                    <a:cubicBezTo>
                      <a:pt x="17747" y="47041"/>
                      <a:pt x="18422" y="47041"/>
                      <a:pt x="18422" y="4704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Forme libre : forme 76">
                <a:extLst>
                  <a:ext uri="{FF2B5EF4-FFF2-40B4-BE49-F238E27FC236}">
                    <a16:creationId xmlns:a16="http://schemas.microsoft.com/office/drawing/2014/main" id="{13FD615B-EA24-4448-BB3E-812765E71279}"/>
                  </a:ext>
                </a:extLst>
              </p:cNvPr>
              <p:cNvSpPr/>
              <p:nvPr/>
            </p:nvSpPr>
            <p:spPr>
              <a:xfrm>
                <a:off x="4407849" y="5459912"/>
                <a:ext cx="26223" cy="122375"/>
              </a:xfrm>
              <a:custGeom>
                <a:avLst/>
                <a:gdLst>
                  <a:gd name="connsiteX0" fmla="*/ 18422 w 20239"/>
                  <a:gd name="connsiteY0" fmla="*/ 48216 h 94449"/>
                  <a:gd name="connsiteX1" fmla="*/ 18422 w 20239"/>
                  <a:gd name="connsiteY1" fmla="*/ 85996 h 94449"/>
                  <a:gd name="connsiteX2" fmla="*/ 11675 w 20239"/>
                  <a:gd name="connsiteY2" fmla="*/ 91393 h 94449"/>
                  <a:gd name="connsiteX3" fmla="*/ 3580 w 20239"/>
                  <a:gd name="connsiteY3" fmla="*/ 85996 h 94449"/>
                  <a:gd name="connsiteX4" fmla="*/ 3580 w 20239"/>
                  <a:gd name="connsiteY4" fmla="*/ 9087 h 94449"/>
                  <a:gd name="connsiteX5" fmla="*/ 11675 w 20239"/>
                  <a:gd name="connsiteY5" fmla="*/ 3690 h 94449"/>
                  <a:gd name="connsiteX6" fmla="*/ 19096 w 20239"/>
                  <a:gd name="connsiteY6" fmla="*/ 9087 h 94449"/>
                  <a:gd name="connsiteX7" fmla="*/ 18422 w 20239"/>
                  <a:gd name="connsiteY7" fmla="*/ 48216 h 94449"/>
                  <a:gd name="connsiteX8" fmla="*/ 18422 w 20239"/>
                  <a:gd name="connsiteY8" fmla="*/ 48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8422" y="48216"/>
                    </a:moveTo>
                    <a:cubicBezTo>
                      <a:pt x="18422" y="61034"/>
                      <a:pt x="17747" y="73852"/>
                      <a:pt x="18422" y="85996"/>
                    </a:cubicBezTo>
                    <a:cubicBezTo>
                      <a:pt x="18422" y="92067"/>
                      <a:pt x="15049" y="91393"/>
                      <a:pt x="11675" y="91393"/>
                    </a:cubicBezTo>
                    <a:cubicBezTo>
                      <a:pt x="8302" y="91393"/>
                      <a:pt x="3580" y="93417"/>
                      <a:pt x="3580" y="85996"/>
                    </a:cubicBezTo>
                    <a:cubicBezTo>
                      <a:pt x="3580" y="60359"/>
                      <a:pt x="3580" y="34723"/>
                      <a:pt x="3580" y="9087"/>
                    </a:cubicBezTo>
                    <a:cubicBezTo>
                      <a:pt x="3580" y="2341"/>
                      <a:pt x="7628" y="3690"/>
                      <a:pt x="11675" y="3690"/>
                    </a:cubicBezTo>
                    <a:cubicBezTo>
                      <a:pt x="15049" y="3690"/>
                      <a:pt x="19096" y="2341"/>
                      <a:pt x="19096" y="9087"/>
                    </a:cubicBezTo>
                    <a:cubicBezTo>
                      <a:pt x="17747" y="22580"/>
                      <a:pt x="18422" y="35398"/>
                      <a:pt x="18422" y="48216"/>
                    </a:cubicBezTo>
                    <a:cubicBezTo>
                      <a:pt x="18422" y="48216"/>
                      <a:pt x="18422" y="48216"/>
                      <a:pt x="18422" y="48216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6" name="Forme libre : forme 77">
                <a:extLst>
                  <a:ext uri="{FF2B5EF4-FFF2-40B4-BE49-F238E27FC236}">
                    <a16:creationId xmlns:a16="http://schemas.microsoft.com/office/drawing/2014/main" id="{4AC20DDF-9180-4804-B55E-FD7A29859E90}"/>
                  </a:ext>
                </a:extLst>
              </p:cNvPr>
              <p:cNvSpPr/>
              <p:nvPr/>
            </p:nvSpPr>
            <p:spPr>
              <a:xfrm>
                <a:off x="3855393" y="5259008"/>
                <a:ext cx="26223" cy="43706"/>
              </a:xfrm>
              <a:custGeom>
                <a:avLst/>
                <a:gdLst>
                  <a:gd name="connsiteX0" fmla="*/ 18436 w 20239"/>
                  <a:gd name="connsiteY0" fmla="*/ 11676 h 33731"/>
                  <a:gd name="connsiteX1" fmla="*/ 8316 w 20239"/>
                  <a:gd name="connsiteY1" fmla="*/ 29891 h 33731"/>
                  <a:gd name="connsiteX2" fmla="*/ 4943 w 20239"/>
                  <a:gd name="connsiteY2" fmla="*/ 28541 h 33731"/>
                  <a:gd name="connsiteX3" fmla="*/ 3594 w 20239"/>
                  <a:gd name="connsiteY3" fmla="*/ 12350 h 33731"/>
                  <a:gd name="connsiteX4" fmla="*/ 11015 w 20239"/>
                  <a:gd name="connsiteY4" fmla="*/ 3580 h 33731"/>
                  <a:gd name="connsiteX5" fmla="*/ 18436 w 20239"/>
                  <a:gd name="connsiteY5" fmla="*/ 11676 h 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9" h="33731">
                    <a:moveTo>
                      <a:pt x="18436" y="11676"/>
                    </a:moveTo>
                    <a:cubicBezTo>
                      <a:pt x="20460" y="20446"/>
                      <a:pt x="13039" y="24494"/>
                      <a:pt x="8316" y="29891"/>
                    </a:cubicBezTo>
                    <a:cubicBezTo>
                      <a:pt x="6967" y="31915"/>
                      <a:pt x="3594" y="30565"/>
                      <a:pt x="4943" y="28541"/>
                    </a:cubicBezTo>
                    <a:cubicBezTo>
                      <a:pt x="8991" y="22470"/>
                      <a:pt x="3594" y="17747"/>
                      <a:pt x="3594" y="12350"/>
                    </a:cubicBezTo>
                    <a:cubicBezTo>
                      <a:pt x="3594" y="6953"/>
                      <a:pt x="2919" y="3580"/>
                      <a:pt x="11015" y="3580"/>
                    </a:cubicBezTo>
                    <a:cubicBezTo>
                      <a:pt x="17761" y="3580"/>
                      <a:pt x="19785" y="6278"/>
                      <a:pt x="18436" y="1167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Forme libre : forme 78">
                <a:extLst>
                  <a:ext uri="{FF2B5EF4-FFF2-40B4-BE49-F238E27FC236}">
                    <a16:creationId xmlns:a16="http://schemas.microsoft.com/office/drawing/2014/main" id="{AF634A08-5383-4645-AC50-43F67344FF2D}"/>
                  </a:ext>
                </a:extLst>
              </p:cNvPr>
              <p:cNvSpPr/>
              <p:nvPr/>
            </p:nvSpPr>
            <p:spPr>
              <a:xfrm>
                <a:off x="1540655" y="5465026"/>
                <a:ext cx="26223" cy="43706"/>
              </a:xfrm>
              <a:custGeom>
                <a:avLst/>
                <a:gdLst>
                  <a:gd name="connsiteX0" fmla="*/ 19181 w 20239"/>
                  <a:gd name="connsiteY0" fmla="*/ 12561 h 33731"/>
                  <a:gd name="connsiteX1" fmla="*/ 8387 w 20239"/>
                  <a:gd name="connsiteY1" fmla="*/ 30101 h 33731"/>
                  <a:gd name="connsiteX2" fmla="*/ 5013 w 20239"/>
                  <a:gd name="connsiteY2" fmla="*/ 28752 h 33731"/>
                  <a:gd name="connsiteX3" fmla="*/ 3664 w 20239"/>
                  <a:gd name="connsiteY3" fmla="*/ 12561 h 33731"/>
                  <a:gd name="connsiteX4" fmla="*/ 10411 w 20239"/>
                  <a:gd name="connsiteY4" fmla="*/ 3790 h 33731"/>
                  <a:gd name="connsiteX5" fmla="*/ 19181 w 20239"/>
                  <a:gd name="connsiteY5" fmla="*/ 12561 h 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9" h="33731">
                    <a:moveTo>
                      <a:pt x="19181" y="12561"/>
                    </a:moveTo>
                    <a:cubicBezTo>
                      <a:pt x="20530" y="21331"/>
                      <a:pt x="13109" y="24704"/>
                      <a:pt x="8387" y="30101"/>
                    </a:cubicBezTo>
                    <a:cubicBezTo>
                      <a:pt x="7037" y="31450"/>
                      <a:pt x="4339" y="30101"/>
                      <a:pt x="5013" y="28752"/>
                    </a:cubicBezTo>
                    <a:cubicBezTo>
                      <a:pt x="9736" y="22680"/>
                      <a:pt x="3664" y="17958"/>
                      <a:pt x="3664" y="12561"/>
                    </a:cubicBezTo>
                    <a:cubicBezTo>
                      <a:pt x="3664" y="7838"/>
                      <a:pt x="2315" y="2441"/>
                      <a:pt x="10411" y="3790"/>
                    </a:cubicBezTo>
                    <a:cubicBezTo>
                      <a:pt x="19181" y="3790"/>
                      <a:pt x="19181" y="3116"/>
                      <a:pt x="19181" y="1256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4B082EC-D626-4B02-9A72-A810B88AEE32}"/>
                </a:ext>
              </a:extLst>
            </p:cNvPr>
            <p:cNvGrpSpPr/>
            <p:nvPr/>
          </p:nvGrpSpPr>
          <p:grpSpPr>
            <a:xfrm>
              <a:off x="2011910" y="4320880"/>
              <a:ext cx="2377584" cy="1076103"/>
              <a:chOff x="2011910" y="4320880"/>
              <a:chExt cx="2377584" cy="1076103"/>
            </a:xfrm>
          </p:grpSpPr>
          <p:sp>
            <p:nvSpPr>
              <p:cNvPr id="9" name="Forme libre : forme 6">
                <a:extLst>
                  <a:ext uri="{FF2B5EF4-FFF2-40B4-BE49-F238E27FC236}">
                    <a16:creationId xmlns:a16="http://schemas.microsoft.com/office/drawing/2014/main" id="{D285738C-FC45-413D-8A0A-B97BFDD5ECE2}"/>
                  </a:ext>
                </a:extLst>
              </p:cNvPr>
              <p:cNvSpPr/>
              <p:nvPr/>
            </p:nvSpPr>
            <p:spPr>
              <a:xfrm>
                <a:off x="2011910" y="4527378"/>
                <a:ext cx="437056" cy="568173"/>
              </a:xfrm>
              <a:custGeom>
                <a:avLst/>
                <a:gdLst>
                  <a:gd name="connsiteX0" fmla="*/ 97354 w 337318"/>
                  <a:gd name="connsiteY0" fmla="*/ 4929 h 438513"/>
                  <a:gd name="connsiteX1" fmla="*/ 195177 w 337318"/>
                  <a:gd name="connsiteY1" fmla="*/ 6278 h 438513"/>
                  <a:gd name="connsiteX2" fmla="*/ 245774 w 337318"/>
                  <a:gd name="connsiteY2" fmla="*/ 19097 h 438513"/>
                  <a:gd name="connsiteX3" fmla="*/ 305817 w 337318"/>
                  <a:gd name="connsiteY3" fmla="*/ 88584 h 438513"/>
                  <a:gd name="connsiteX4" fmla="*/ 284903 w 337318"/>
                  <a:gd name="connsiteY4" fmla="*/ 218114 h 438513"/>
                  <a:gd name="connsiteX5" fmla="*/ 245774 w 337318"/>
                  <a:gd name="connsiteY5" fmla="*/ 253870 h 438513"/>
                  <a:gd name="connsiteX6" fmla="*/ 243076 w 337318"/>
                  <a:gd name="connsiteY6" fmla="*/ 265339 h 438513"/>
                  <a:gd name="connsiteX7" fmla="*/ 334152 w 337318"/>
                  <a:gd name="connsiteY7" fmla="*/ 431299 h 438513"/>
                  <a:gd name="connsiteX8" fmla="*/ 328755 w 337318"/>
                  <a:gd name="connsiteY8" fmla="*/ 440744 h 438513"/>
                  <a:gd name="connsiteX9" fmla="*/ 263989 w 337318"/>
                  <a:gd name="connsiteY9" fmla="*/ 441419 h 438513"/>
                  <a:gd name="connsiteX10" fmla="*/ 251171 w 337318"/>
                  <a:gd name="connsiteY10" fmla="*/ 433998 h 438513"/>
                  <a:gd name="connsiteX11" fmla="*/ 166842 w 337318"/>
                  <a:gd name="connsiteY11" fmla="*/ 285578 h 438513"/>
                  <a:gd name="connsiteX12" fmla="*/ 156722 w 337318"/>
                  <a:gd name="connsiteY12" fmla="*/ 279506 h 438513"/>
                  <a:gd name="connsiteX13" fmla="*/ 93307 w 337318"/>
                  <a:gd name="connsiteY13" fmla="*/ 279506 h 438513"/>
                  <a:gd name="connsiteX14" fmla="*/ 84536 w 337318"/>
                  <a:gd name="connsiteY14" fmla="*/ 287602 h 438513"/>
                  <a:gd name="connsiteX15" fmla="*/ 85211 w 337318"/>
                  <a:gd name="connsiteY15" fmla="*/ 430625 h 438513"/>
                  <a:gd name="connsiteX16" fmla="*/ 74417 w 337318"/>
                  <a:gd name="connsiteY16" fmla="*/ 441419 h 438513"/>
                  <a:gd name="connsiteX17" fmla="*/ 12350 w 337318"/>
                  <a:gd name="connsiteY17" fmla="*/ 441419 h 438513"/>
                  <a:gd name="connsiteX18" fmla="*/ 5604 w 337318"/>
                  <a:gd name="connsiteY18" fmla="*/ 434673 h 438513"/>
                  <a:gd name="connsiteX19" fmla="*/ 3580 w 337318"/>
                  <a:gd name="connsiteY19" fmla="*/ 11001 h 438513"/>
                  <a:gd name="connsiteX20" fmla="*/ 11676 w 337318"/>
                  <a:gd name="connsiteY20" fmla="*/ 3580 h 438513"/>
                  <a:gd name="connsiteX21" fmla="*/ 97354 w 337318"/>
                  <a:gd name="connsiteY21" fmla="*/ 4929 h 438513"/>
                  <a:gd name="connsiteX22" fmla="*/ 85211 w 337318"/>
                  <a:gd name="connsiteY22" fmla="*/ 136483 h 438513"/>
                  <a:gd name="connsiteX23" fmla="*/ 85885 w 337318"/>
                  <a:gd name="connsiteY23" fmla="*/ 136483 h 438513"/>
                  <a:gd name="connsiteX24" fmla="*/ 85885 w 337318"/>
                  <a:gd name="connsiteY24" fmla="*/ 197201 h 438513"/>
                  <a:gd name="connsiteX25" fmla="*/ 91283 w 337318"/>
                  <a:gd name="connsiteY25" fmla="*/ 203947 h 438513"/>
                  <a:gd name="connsiteX26" fmla="*/ 169540 w 337318"/>
                  <a:gd name="connsiteY26" fmla="*/ 202598 h 438513"/>
                  <a:gd name="connsiteX27" fmla="*/ 229583 w 337318"/>
                  <a:gd name="connsiteY27" fmla="*/ 139182 h 438513"/>
                  <a:gd name="connsiteX28" fmla="*/ 212043 w 337318"/>
                  <a:gd name="connsiteY28" fmla="*/ 87909 h 438513"/>
                  <a:gd name="connsiteX29" fmla="*/ 172914 w 337318"/>
                  <a:gd name="connsiteY29" fmla="*/ 72393 h 438513"/>
                  <a:gd name="connsiteX30" fmla="*/ 90608 w 337318"/>
                  <a:gd name="connsiteY30" fmla="*/ 71044 h 438513"/>
                  <a:gd name="connsiteX31" fmla="*/ 85211 w 337318"/>
                  <a:gd name="connsiteY31" fmla="*/ 77115 h 438513"/>
                  <a:gd name="connsiteX32" fmla="*/ 85211 w 337318"/>
                  <a:gd name="connsiteY32" fmla="*/ 136483 h 4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7318" h="438513">
                    <a:moveTo>
                      <a:pt x="97354" y="4929"/>
                    </a:moveTo>
                    <a:cubicBezTo>
                      <a:pt x="129737" y="5604"/>
                      <a:pt x="162794" y="2905"/>
                      <a:pt x="195177" y="6278"/>
                    </a:cubicBezTo>
                    <a:cubicBezTo>
                      <a:pt x="212717" y="8302"/>
                      <a:pt x="229583" y="12350"/>
                      <a:pt x="245774" y="19097"/>
                    </a:cubicBezTo>
                    <a:cubicBezTo>
                      <a:pt x="276808" y="32589"/>
                      <a:pt x="297721" y="55527"/>
                      <a:pt x="305817" y="88584"/>
                    </a:cubicBezTo>
                    <a:cubicBezTo>
                      <a:pt x="317286" y="134459"/>
                      <a:pt x="313913" y="178311"/>
                      <a:pt x="284903" y="218114"/>
                    </a:cubicBezTo>
                    <a:cubicBezTo>
                      <a:pt x="274109" y="232956"/>
                      <a:pt x="260616" y="244425"/>
                      <a:pt x="245774" y="253870"/>
                    </a:cubicBezTo>
                    <a:cubicBezTo>
                      <a:pt x="240377" y="257243"/>
                      <a:pt x="239703" y="259267"/>
                      <a:pt x="243076" y="265339"/>
                    </a:cubicBezTo>
                    <a:cubicBezTo>
                      <a:pt x="273434" y="320659"/>
                      <a:pt x="303793" y="375979"/>
                      <a:pt x="334152" y="431299"/>
                    </a:cubicBezTo>
                    <a:cubicBezTo>
                      <a:pt x="338874" y="440744"/>
                      <a:pt x="338874" y="440744"/>
                      <a:pt x="328755" y="440744"/>
                    </a:cubicBezTo>
                    <a:cubicBezTo>
                      <a:pt x="307166" y="440744"/>
                      <a:pt x="285578" y="440744"/>
                      <a:pt x="263989" y="441419"/>
                    </a:cubicBezTo>
                    <a:cubicBezTo>
                      <a:pt x="257918" y="441419"/>
                      <a:pt x="254545" y="440070"/>
                      <a:pt x="251171" y="433998"/>
                    </a:cubicBezTo>
                    <a:cubicBezTo>
                      <a:pt x="223511" y="384075"/>
                      <a:pt x="195177" y="334826"/>
                      <a:pt x="166842" y="285578"/>
                    </a:cubicBezTo>
                    <a:cubicBezTo>
                      <a:pt x="164143" y="281530"/>
                      <a:pt x="162119" y="279506"/>
                      <a:pt x="156722" y="279506"/>
                    </a:cubicBezTo>
                    <a:cubicBezTo>
                      <a:pt x="135809" y="280181"/>
                      <a:pt x="114895" y="280181"/>
                      <a:pt x="93307" y="279506"/>
                    </a:cubicBezTo>
                    <a:cubicBezTo>
                      <a:pt x="86560" y="279506"/>
                      <a:pt x="84536" y="280856"/>
                      <a:pt x="84536" y="287602"/>
                    </a:cubicBezTo>
                    <a:cubicBezTo>
                      <a:pt x="85211" y="335501"/>
                      <a:pt x="85211" y="383400"/>
                      <a:pt x="85211" y="430625"/>
                    </a:cubicBezTo>
                    <a:cubicBezTo>
                      <a:pt x="85211" y="441419"/>
                      <a:pt x="85211" y="441419"/>
                      <a:pt x="74417" y="441419"/>
                    </a:cubicBezTo>
                    <a:cubicBezTo>
                      <a:pt x="53503" y="441419"/>
                      <a:pt x="32589" y="441419"/>
                      <a:pt x="12350" y="441419"/>
                    </a:cubicBezTo>
                    <a:cubicBezTo>
                      <a:pt x="6953" y="441419"/>
                      <a:pt x="5604" y="440070"/>
                      <a:pt x="5604" y="434673"/>
                    </a:cubicBezTo>
                    <a:cubicBezTo>
                      <a:pt x="4929" y="293674"/>
                      <a:pt x="4255" y="152675"/>
                      <a:pt x="3580" y="11001"/>
                    </a:cubicBezTo>
                    <a:cubicBezTo>
                      <a:pt x="3580" y="4929"/>
                      <a:pt x="5604" y="3580"/>
                      <a:pt x="11676" y="3580"/>
                    </a:cubicBezTo>
                    <a:cubicBezTo>
                      <a:pt x="40685" y="4929"/>
                      <a:pt x="69020" y="4929"/>
                      <a:pt x="97354" y="4929"/>
                    </a:cubicBezTo>
                    <a:close/>
                    <a:moveTo>
                      <a:pt x="85211" y="136483"/>
                    </a:moveTo>
                    <a:cubicBezTo>
                      <a:pt x="85211" y="136483"/>
                      <a:pt x="85885" y="136483"/>
                      <a:pt x="85885" y="136483"/>
                    </a:cubicBezTo>
                    <a:cubicBezTo>
                      <a:pt x="85885" y="156722"/>
                      <a:pt x="85885" y="176962"/>
                      <a:pt x="85885" y="197201"/>
                    </a:cubicBezTo>
                    <a:cubicBezTo>
                      <a:pt x="85885" y="201248"/>
                      <a:pt x="85885" y="203947"/>
                      <a:pt x="91283" y="203947"/>
                    </a:cubicBezTo>
                    <a:cubicBezTo>
                      <a:pt x="117593" y="203272"/>
                      <a:pt x="143904" y="205296"/>
                      <a:pt x="169540" y="202598"/>
                    </a:cubicBezTo>
                    <a:cubicBezTo>
                      <a:pt x="207995" y="198550"/>
                      <a:pt x="228234" y="177636"/>
                      <a:pt x="229583" y="139182"/>
                    </a:cubicBezTo>
                    <a:cubicBezTo>
                      <a:pt x="230258" y="120292"/>
                      <a:pt x="226884" y="102077"/>
                      <a:pt x="212043" y="87909"/>
                    </a:cubicBezTo>
                    <a:cubicBezTo>
                      <a:pt x="201248" y="77790"/>
                      <a:pt x="187081" y="74417"/>
                      <a:pt x="172914" y="72393"/>
                    </a:cubicBezTo>
                    <a:cubicBezTo>
                      <a:pt x="145254" y="69020"/>
                      <a:pt x="118268" y="71718"/>
                      <a:pt x="90608" y="71044"/>
                    </a:cubicBezTo>
                    <a:cubicBezTo>
                      <a:pt x="85211" y="71044"/>
                      <a:pt x="85211" y="73067"/>
                      <a:pt x="85211" y="77115"/>
                    </a:cubicBezTo>
                    <a:cubicBezTo>
                      <a:pt x="85211" y="97354"/>
                      <a:pt x="85211" y="116919"/>
                      <a:pt x="85211" y="136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" name="Forme libre : forme 14">
                <a:extLst>
                  <a:ext uri="{FF2B5EF4-FFF2-40B4-BE49-F238E27FC236}">
                    <a16:creationId xmlns:a16="http://schemas.microsoft.com/office/drawing/2014/main" id="{7AFE1ED4-6F8E-424A-AB9A-4209F8A986C4}"/>
                  </a:ext>
                </a:extLst>
              </p:cNvPr>
              <p:cNvSpPr/>
              <p:nvPr/>
            </p:nvSpPr>
            <p:spPr>
              <a:xfrm>
                <a:off x="2521517" y="4523881"/>
                <a:ext cx="375868" cy="576914"/>
              </a:xfrm>
              <a:custGeom>
                <a:avLst/>
                <a:gdLst>
                  <a:gd name="connsiteX0" fmla="*/ 3580 w 290093"/>
                  <a:gd name="connsiteY0" fmla="*/ 224186 h 445260"/>
                  <a:gd name="connsiteX1" fmla="*/ 3580 w 290093"/>
                  <a:gd name="connsiteY1" fmla="*/ 14374 h 445260"/>
                  <a:gd name="connsiteX2" fmla="*/ 12350 w 290093"/>
                  <a:gd name="connsiteY2" fmla="*/ 4929 h 445260"/>
                  <a:gd name="connsiteX3" fmla="*/ 272085 w 290093"/>
                  <a:gd name="connsiteY3" fmla="*/ 3580 h 445260"/>
                  <a:gd name="connsiteX4" fmla="*/ 281530 w 290093"/>
                  <a:gd name="connsiteY4" fmla="*/ 13025 h 445260"/>
                  <a:gd name="connsiteX5" fmla="*/ 281530 w 290093"/>
                  <a:gd name="connsiteY5" fmla="*/ 73067 h 445260"/>
                  <a:gd name="connsiteX6" fmla="*/ 274109 w 290093"/>
                  <a:gd name="connsiteY6" fmla="*/ 80488 h 445260"/>
                  <a:gd name="connsiteX7" fmla="*/ 93307 w 290093"/>
                  <a:gd name="connsiteY7" fmla="*/ 81163 h 445260"/>
                  <a:gd name="connsiteX8" fmla="*/ 83862 w 290093"/>
                  <a:gd name="connsiteY8" fmla="*/ 90608 h 445260"/>
                  <a:gd name="connsiteX9" fmla="*/ 84536 w 290093"/>
                  <a:gd name="connsiteY9" fmla="*/ 168191 h 445260"/>
                  <a:gd name="connsiteX10" fmla="*/ 93307 w 290093"/>
                  <a:gd name="connsiteY10" fmla="*/ 176961 h 445260"/>
                  <a:gd name="connsiteX11" fmla="*/ 230932 w 290093"/>
                  <a:gd name="connsiteY11" fmla="*/ 175612 h 445260"/>
                  <a:gd name="connsiteX12" fmla="*/ 239703 w 290093"/>
                  <a:gd name="connsiteY12" fmla="*/ 183708 h 445260"/>
                  <a:gd name="connsiteX13" fmla="*/ 240377 w 290093"/>
                  <a:gd name="connsiteY13" fmla="*/ 243751 h 445260"/>
                  <a:gd name="connsiteX14" fmla="*/ 231607 w 290093"/>
                  <a:gd name="connsiteY14" fmla="*/ 252521 h 445260"/>
                  <a:gd name="connsiteX15" fmla="*/ 94656 w 290093"/>
                  <a:gd name="connsiteY15" fmla="*/ 252521 h 445260"/>
                  <a:gd name="connsiteX16" fmla="*/ 84536 w 290093"/>
                  <a:gd name="connsiteY16" fmla="*/ 261966 h 445260"/>
                  <a:gd name="connsiteX17" fmla="*/ 84536 w 290093"/>
                  <a:gd name="connsiteY17" fmla="*/ 357764 h 445260"/>
                  <a:gd name="connsiteX18" fmla="*/ 93307 w 290093"/>
                  <a:gd name="connsiteY18" fmla="*/ 365860 h 445260"/>
                  <a:gd name="connsiteX19" fmla="*/ 279506 w 290093"/>
                  <a:gd name="connsiteY19" fmla="*/ 364510 h 445260"/>
                  <a:gd name="connsiteX20" fmla="*/ 288951 w 290093"/>
                  <a:gd name="connsiteY20" fmla="*/ 373955 h 445260"/>
                  <a:gd name="connsiteX21" fmla="*/ 288951 w 290093"/>
                  <a:gd name="connsiteY21" fmla="*/ 433998 h 445260"/>
                  <a:gd name="connsiteX22" fmla="*/ 282205 w 290093"/>
                  <a:gd name="connsiteY22" fmla="*/ 441419 h 445260"/>
                  <a:gd name="connsiteX23" fmla="*/ 12350 w 290093"/>
                  <a:gd name="connsiteY23" fmla="*/ 442768 h 445260"/>
                  <a:gd name="connsiteX24" fmla="*/ 4929 w 290093"/>
                  <a:gd name="connsiteY24" fmla="*/ 433998 h 445260"/>
                  <a:gd name="connsiteX25" fmla="*/ 4929 w 290093"/>
                  <a:gd name="connsiteY25" fmla="*/ 223511 h 445260"/>
                  <a:gd name="connsiteX26" fmla="*/ 3580 w 290093"/>
                  <a:gd name="connsiteY26" fmla="*/ 224186 h 44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0093" h="445260">
                    <a:moveTo>
                      <a:pt x="3580" y="224186"/>
                    </a:moveTo>
                    <a:cubicBezTo>
                      <a:pt x="3580" y="154024"/>
                      <a:pt x="3580" y="84536"/>
                      <a:pt x="3580" y="14374"/>
                    </a:cubicBezTo>
                    <a:cubicBezTo>
                      <a:pt x="3580" y="7628"/>
                      <a:pt x="4929" y="4929"/>
                      <a:pt x="12350" y="4929"/>
                    </a:cubicBezTo>
                    <a:cubicBezTo>
                      <a:pt x="98704" y="4929"/>
                      <a:pt x="185732" y="4255"/>
                      <a:pt x="272085" y="3580"/>
                    </a:cubicBezTo>
                    <a:cubicBezTo>
                      <a:pt x="279506" y="3580"/>
                      <a:pt x="281530" y="4929"/>
                      <a:pt x="281530" y="13025"/>
                    </a:cubicBezTo>
                    <a:cubicBezTo>
                      <a:pt x="280855" y="33264"/>
                      <a:pt x="281530" y="52828"/>
                      <a:pt x="281530" y="73067"/>
                    </a:cubicBezTo>
                    <a:cubicBezTo>
                      <a:pt x="281530" y="79139"/>
                      <a:pt x="279506" y="80488"/>
                      <a:pt x="274109" y="80488"/>
                    </a:cubicBezTo>
                    <a:cubicBezTo>
                      <a:pt x="214066" y="80488"/>
                      <a:pt x="154024" y="81163"/>
                      <a:pt x="93307" y="81163"/>
                    </a:cubicBezTo>
                    <a:cubicBezTo>
                      <a:pt x="85885" y="81163"/>
                      <a:pt x="83862" y="83187"/>
                      <a:pt x="83862" y="90608"/>
                    </a:cubicBezTo>
                    <a:cubicBezTo>
                      <a:pt x="84536" y="116244"/>
                      <a:pt x="84536" y="142555"/>
                      <a:pt x="84536" y="168191"/>
                    </a:cubicBezTo>
                    <a:cubicBezTo>
                      <a:pt x="84536" y="174938"/>
                      <a:pt x="86560" y="176961"/>
                      <a:pt x="93307" y="176961"/>
                    </a:cubicBezTo>
                    <a:cubicBezTo>
                      <a:pt x="139182" y="176287"/>
                      <a:pt x="185057" y="176287"/>
                      <a:pt x="230932" y="175612"/>
                    </a:cubicBezTo>
                    <a:cubicBezTo>
                      <a:pt x="237679" y="175612"/>
                      <a:pt x="239703" y="176961"/>
                      <a:pt x="239703" y="183708"/>
                    </a:cubicBezTo>
                    <a:cubicBezTo>
                      <a:pt x="239703" y="203947"/>
                      <a:pt x="239703" y="223511"/>
                      <a:pt x="240377" y="243751"/>
                    </a:cubicBezTo>
                    <a:cubicBezTo>
                      <a:pt x="240377" y="250497"/>
                      <a:pt x="239028" y="252521"/>
                      <a:pt x="231607" y="252521"/>
                    </a:cubicBezTo>
                    <a:cubicBezTo>
                      <a:pt x="185732" y="252521"/>
                      <a:pt x="140531" y="253195"/>
                      <a:pt x="94656" y="252521"/>
                    </a:cubicBezTo>
                    <a:cubicBezTo>
                      <a:pt x="87235" y="252521"/>
                      <a:pt x="84536" y="253870"/>
                      <a:pt x="84536" y="261966"/>
                    </a:cubicBezTo>
                    <a:cubicBezTo>
                      <a:pt x="85211" y="293674"/>
                      <a:pt x="85211" y="325382"/>
                      <a:pt x="84536" y="357764"/>
                    </a:cubicBezTo>
                    <a:cubicBezTo>
                      <a:pt x="84536" y="364510"/>
                      <a:pt x="86560" y="366534"/>
                      <a:pt x="93307" y="365860"/>
                    </a:cubicBezTo>
                    <a:cubicBezTo>
                      <a:pt x="155373" y="365185"/>
                      <a:pt x="217440" y="365185"/>
                      <a:pt x="279506" y="364510"/>
                    </a:cubicBezTo>
                    <a:cubicBezTo>
                      <a:pt x="286927" y="364510"/>
                      <a:pt x="288951" y="366534"/>
                      <a:pt x="288951" y="373955"/>
                    </a:cubicBezTo>
                    <a:cubicBezTo>
                      <a:pt x="288276" y="394194"/>
                      <a:pt x="288951" y="413759"/>
                      <a:pt x="288951" y="433998"/>
                    </a:cubicBezTo>
                    <a:cubicBezTo>
                      <a:pt x="288951" y="439395"/>
                      <a:pt x="287602" y="441419"/>
                      <a:pt x="282205" y="441419"/>
                    </a:cubicBezTo>
                    <a:cubicBezTo>
                      <a:pt x="192478" y="441419"/>
                      <a:pt x="102751" y="442094"/>
                      <a:pt x="12350" y="442768"/>
                    </a:cubicBezTo>
                    <a:cubicBezTo>
                      <a:pt x="5604" y="442768"/>
                      <a:pt x="4929" y="440070"/>
                      <a:pt x="4929" y="433998"/>
                    </a:cubicBezTo>
                    <a:cubicBezTo>
                      <a:pt x="4929" y="363836"/>
                      <a:pt x="4929" y="293674"/>
                      <a:pt x="4929" y="223511"/>
                    </a:cubicBezTo>
                    <a:cubicBezTo>
                      <a:pt x="4255" y="224186"/>
                      <a:pt x="3580" y="224186"/>
                      <a:pt x="3580" y="224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 : forme 17">
                <a:extLst>
                  <a:ext uri="{FF2B5EF4-FFF2-40B4-BE49-F238E27FC236}">
                    <a16:creationId xmlns:a16="http://schemas.microsoft.com/office/drawing/2014/main" id="{18043AF2-1305-4B24-8323-6381EAEE497E}"/>
                  </a:ext>
                </a:extLst>
              </p:cNvPr>
              <p:cNvSpPr/>
              <p:nvPr/>
            </p:nvSpPr>
            <p:spPr>
              <a:xfrm>
                <a:off x="2625536" y="4320880"/>
                <a:ext cx="174822" cy="157341"/>
              </a:xfrm>
              <a:custGeom>
                <a:avLst/>
                <a:gdLst>
                  <a:gd name="connsiteX0" fmla="*/ 133785 w 134927"/>
                  <a:gd name="connsiteY0" fmla="*/ 39495 h 121434"/>
                  <a:gd name="connsiteX1" fmla="*/ 133785 w 134927"/>
                  <a:gd name="connsiteY1" fmla="*/ 70528 h 121434"/>
                  <a:gd name="connsiteX2" fmla="*/ 127713 w 134927"/>
                  <a:gd name="connsiteY2" fmla="*/ 79298 h 121434"/>
                  <a:gd name="connsiteX3" fmla="*/ 11001 w 134927"/>
                  <a:gd name="connsiteY3" fmla="*/ 118427 h 121434"/>
                  <a:gd name="connsiteX4" fmla="*/ 3580 w 134927"/>
                  <a:gd name="connsiteY4" fmla="*/ 113705 h 121434"/>
                  <a:gd name="connsiteX5" fmla="*/ 3580 w 134927"/>
                  <a:gd name="connsiteY5" fmla="*/ 72552 h 121434"/>
                  <a:gd name="connsiteX6" fmla="*/ 8977 w 134927"/>
                  <a:gd name="connsiteY6" fmla="*/ 63782 h 121434"/>
                  <a:gd name="connsiteX7" fmla="*/ 127038 w 134927"/>
                  <a:gd name="connsiteY7" fmla="*/ 5088 h 121434"/>
                  <a:gd name="connsiteX8" fmla="*/ 133785 w 134927"/>
                  <a:gd name="connsiteY8" fmla="*/ 9136 h 121434"/>
                  <a:gd name="connsiteX9" fmla="*/ 133785 w 134927"/>
                  <a:gd name="connsiteY9" fmla="*/ 39495 h 121434"/>
                  <a:gd name="connsiteX10" fmla="*/ 133785 w 134927"/>
                  <a:gd name="connsiteY10" fmla="*/ 39495 h 12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927" h="121434">
                    <a:moveTo>
                      <a:pt x="133785" y="39495"/>
                    </a:moveTo>
                    <a:cubicBezTo>
                      <a:pt x="133785" y="49614"/>
                      <a:pt x="133785" y="59734"/>
                      <a:pt x="133785" y="70528"/>
                    </a:cubicBezTo>
                    <a:cubicBezTo>
                      <a:pt x="133785" y="75251"/>
                      <a:pt x="132435" y="77275"/>
                      <a:pt x="127713" y="79298"/>
                    </a:cubicBezTo>
                    <a:cubicBezTo>
                      <a:pt x="88584" y="92117"/>
                      <a:pt x="50130" y="104935"/>
                      <a:pt x="11001" y="118427"/>
                    </a:cubicBezTo>
                    <a:cubicBezTo>
                      <a:pt x="5604" y="120451"/>
                      <a:pt x="3580" y="119777"/>
                      <a:pt x="3580" y="113705"/>
                    </a:cubicBezTo>
                    <a:cubicBezTo>
                      <a:pt x="4255" y="100212"/>
                      <a:pt x="3580" y="86045"/>
                      <a:pt x="3580" y="72552"/>
                    </a:cubicBezTo>
                    <a:cubicBezTo>
                      <a:pt x="3580" y="67830"/>
                      <a:pt x="4929" y="65806"/>
                      <a:pt x="8977" y="63782"/>
                    </a:cubicBezTo>
                    <a:cubicBezTo>
                      <a:pt x="48106" y="44217"/>
                      <a:pt x="87909" y="24653"/>
                      <a:pt x="127038" y="5088"/>
                    </a:cubicBezTo>
                    <a:cubicBezTo>
                      <a:pt x="131761" y="2390"/>
                      <a:pt x="133785" y="3065"/>
                      <a:pt x="133785" y="9136"/>
                    </a:cubicBezTo>
                    <a:cubicBezTo>
                      <a:pt x="133785" y="17907"/>
                      <a:pt x="133785" y="28701"/>
                      <a:pt x="133785" y="39495"/>
                    </a:cubicBezTo>
                    <a:cubicBezTo>
                      <a:pt x="133785" y="39495"/>
                      <a:pt x="133785" y="39495"/>
                      <a:pt x="133785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 : forme 29">
                <a:extLst>
                  <a:ext uri="{FF2B5EF4-FFF2-40B4-BE49-F238E27FC236}">
                    <a16:creationId xmlns:a16="http://schemas.microsoft.com/office/drawing/2014/main" id="{E1D37C66-6733-46D8-B697-A1DC923C80A1}"/>
                  </a:ext>
                </a:extLst>
              </p:cNvPr>
              <p:cNvSpPr/>
              <p:nvPr/>
            </p:nvSpPr>
            <p:spPr>
              <a:xfrm>
                <a:off x="4193649" y="5267531"/>
                <a:ext cx="104893" cy="122375"/>
              </a:xfrm>
              <a:custGeom>
                <a:avLst/>
                <a:gdLst>
                  <a:gd name="connsiteX0" fmla="*/ 3613 w 80956"/>
                  <a:gd name="connsiteY0" fmla="*/ 46925 h 94449"/>
                  <a:gd name="connsiteX1" fmla="*/ 3613 w 80956"/>
                  <a:gd name="connsiteY1" fmla="*/ 9146 h 94449"/>
                  <a:gd name="connsiteX2" fmla="*/ 7661 w 80956"/>
                  <a:gd name="connsiteY2" fmla="*/ 3749 h 94449"/>
                  <a:gd name="connsiteX3" fmla="*/ 43417 w 80956"/>
                  <a:gd name="connsiteY3" fmla="*/ 4423 h 94449"/>
                  <a:gd name="connsiteX4" fmla="*/ 79847 w 80956"/>
                  <a:gd name="connsiteY4" fmla="*/ 49624 h 94449"/>
                  <a:gd name="connsiteX5" fmla="*/ 39369 w 80956"/>
                  <a:gd name="connsiteY5" fmla="*/ 91451 h 94449"/>
                  <a:gd name="connsiteX6" fmla="*/ 10360 w 80956"/>
                  <a:gd name="connsiteY6" fmla="*/ 91451 h 94449"/>
                  <a:gd name="connsiteX7" fmla="*/ 4288 w 80956"/>
                  <a:gd name="connsiteY7" fmla="*/ 85380 h 94449"/>
                  <a:gd name="connsiteX8" fmla="*/ 3613 w 80956"/>
                  <a:gd name="connsiteY8" fmla="*/ 46925 h 94449"/>
                  <a:gd name="connsiteX9" fmla="*/ 3613 w 80956"/>
                  <a:gd name="connsiteY9" fmla="*/ 46925 h 94449"/>
                  <a:gd name="connsiteX10" fmla="*/ 31948 w 80956"/>
                  <a:gd name="connsiteY10" fmla="*/ 17916 h 94449"/>
                  <a:gd name="connsiteX11" fmla="*/ 27225 w 80956"/>
                  <a:gd name="connsiteY11" fmla="*/ 17916 h 94449"/>
                  <a:gd name="connsiteX12" fmla="*/ 18455 w 80956"/>
                  <a:gd name="connsiteY12" fmla="*/ 27361 h 94449"/>
                  <a:gd name="connsiteX13" fmla="*/ 18455 w 80956"/>
                  <a:gd name="connsiteY13" fmla="*/ 57719 h 94449"/>
                  <a:gd name="connsiteX14" fmla="*/ 38694 w 80956"/>
                  <a:gd name="connsiteY14" fmla="*/ 75935 h 94449"/>
                  <a:gd name="connsiteX15" fmla="*/ 60957 w 80956"/>
                  <a:gd name="connsiteY15" fmla="*/ 60418 h 94449"/>
                  <a:gd name="connsiteX16" fmla="*/ 31948 w 80956"/>
                  <a:gd name="connsiteY16" fmla="*/ 179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956" h="94449">
                    <a:moveTo>
                      <a:pt x="3613" y="46925"/>
                    </a:moveTo>
                    <a:cubicBezTo>
                      <a:pt x="3613" y="34107"/>
                      <a:pt x="3613" y="21289"/>
                      <a:pt x="3613" y="9146"/>
                    </a:cubicBezTo>
                    <a:cubicBezTo>
                      <a:pt x="3613" y="6447"/>
                      <a:pt x="2939" y="3749"/>
                      <a:pt x="7661" y="3749"/>
                    </a:cubicBezTo>
                    <a:cubicBezTo>
                      <a:pt x="19804" y="3749"/>
                      <a:pt x="31273" y="3074"/>
                      <a:pt x="43417" y="4423"/>
                    </a:cubicBezTo>
                    <a:cubicBezTo>
                      <a:pt x="67029" y="7122"/>
                      <a:pt x="81196" y="25337"/>
                      <a:pt x="79847" y="49624"/>
                    </a:cubicBezTo>
                    <a:cubicBezTo>
                      <a:pt x="78498" y="73911"/>
                      <a:pt x="62981" y="90102"/>
                      <a:pt x="39369" y="91451"/>
                    </a:cubicBezTo>
                    <a:cubicBezTo>
                      <a:pt x="29924" y="92126"/>
                      <a:pt x="19804" y="91451"/>
                      <a:pt x="10360" y="91451"/>
                    </a:cubicBezTo>
                    <a:cubicBezTo>
                      <a:pt x="5637" y="91451"/>
                      <a:pt x="4288" y="90102"/>
                      <a:pt x="4288" y="85380"/>
                    </a:cubicBezTo>
                    <a:cubicBezTo>
                      <a:pt x="3613" y="71887"/>
                      <a:pt x="3613" y="59069"/>
                      <a:pt x="3613" y="46925"/>
                    </a:cubicBezTo>
                    <a:cubicBezTo>
                      <a:pt x="3613" y="46925"/>
                      <a:pt x="3613" y="46925"/>
                      <a:pt x="3613" y="46925"/>
                    </a:cubicBezTo>
                    <a:close/>
                    <a:moveTo>
                      <a:pt x="31948" y="17916"/>
                    </a:moveTo>
                    <a:cubicBezTo>
                      <a:pt x="30599" y="17916"/>
                      <a:pt x="28575" y="17916"/>
                      <a:pt x="27225" y="17916"/>
                    </a:cubicBezTo>
                    <a:cubicBezTo>
                      <a:pt x="19804" y="16567"/>
                      <a:pt x="17781" y="19940"/>
                      <a:pt x="18455" y="27361"/>
                    </a:cubicBezTo>
                    <a:cubicBezTo>
                      <a:pt x="19130" y="37480"/>
                      <a:pt x="18455" y="47600"/>
                      <a:pt x="18455" y="57719"/>
                    </a:cubicBezTo>
                    <a:cubicBezTo>
                      <a:pt x="18455" y="77284"/>
                      <a:pt x="18455" y="77284"/>
                      <a:pt x="38694" y="75935"/>
                    </a:cubicBezTo>
                    <a:cubicBezTo>
                      <a:pt x="48814" y="75260"/>
                      <a:pt x="56909" y="70538"/>
                      <a:pt x="60957" y="60418"/>
                    </a:cubicBezTo>
                    <a:cubicBezTo>
                      <a:pt x="69727" y="36131"/>
                      <a:pt x="56909" y="17241"/>
                      <a:pt x="31948" y="1791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" name="Forme libre : forme 35">
                <a:extLst>
                  <a:ext uri="{FF2B5EF4-FFF2-40B4-BE49-F238E27FC236}">
                    <a16:creationId xmlns:a16="http://schemas.microsoft.com/office/drawing/2014/main" id="{664ACC9C-FE6F-46F7-BE11-8D769DED8EDC}"/>
                  </a:ext>
                </a:extLst>
              </p:cNvPr>
              <p:cNvSpPr/>
              <p:nvPr/>
            </p:nvSpPr>
            <p:spPr>
              <a:xfrm>
                <a:off x="2357847" y="5274608"/>
                <a:ext cx="87412" cy="122375"/>
              </a:xfrm>
              <a:custGeom>
                <a:avLst/>
                <a:gdLst>
                  <a:gd name="connsiteX0" fmla="*/ 3743 w 67463"/>
                  <a:gd name="connsiteY0" fmla="*/ 46861 h 94449"/>
                  <a:gd name="connsiteX1" fmla="*/ 3743 w 67463"/>
                  <a:gd name="connsiteY1" fmla="*/ 9081 h 94449"/>
                  <a:gd name="connsiteX2" fmla="*/ 8465 w 67463"/>
                  <a:gd name="connsiteY2" fmla="*/ 3684 h 94449"/>
                  <a:gd name="connsiteX3" fmla="*/ 42197 w 67463"/>
                  <a:gd name="connsiteY3" fmla="*/ 4359 h 94449"/>
                  <a:gd name="connsiteX4" fmla="*/ 63111 w 67463"/>
                  <a:gd name="connsiteY4" fmla="*/ 20550 h 94449"/>
                  <a:gd name="connsiteX5" fmla="*/ 55690 w 67463"/>
                  <a:gd name="connsiteY5" fmla="*/ 50234 h 94449"/>
                  <a:gd name="connsiteX6" fmla="*/ 53666 w 67463"/>
                  <a:gd name="connsiteY6" fmla="*/ 63727 h 94449"/>
                  <a:gd name="connsiteX7" fmla="*/ 65809 w 67463"/>
                  <a:gd name="connsiteY7" fmla="*/ 85315 h 94449"/>
                  <a:gd name="connsiteX8" fmla="*/ 63111 w 67463"/>
                  <a:gd name="connsiteY8" fmla="*/ 91387 h 94449"/>
                  <a:gd name="connsiteX9" fmla="*/ 48943 w 67463"/>
                  <a:gd name="connsiteY9" fmla="*/ 83291 h 94449"/>
                  <a:gd name="connsiteX10" fmla="*/ 38824 w 67463"/>
                  <a:gd name="connsiteY10" fmla="*/ 65076 h 94449"/>
                  <a:gd name="connsiteX11" fmla="*/ 28704 w 67463"/>
                  <a:gd name="connsiteY11" fmla="*/ 59004 h 94449"/>
                  <a:gd name="connsiteX12" fmla="*/ 18585 w 67463"/>
                  <a:gd name="connsiteY12" fmla="*/ 69798 h 94449"/>
                  <a:gd name="connsiteX13" fmla="*/ 18585 w 67463"/>
                  <a:gd name="connsiteY13" fmla="*/ 82616 h 94449"/>
                  <a:gd name="connsiteX14" fmla="*/ 9140 w 67463"/>
                  <a:gd name="connsiteY14" fmla="*/ 92061 h 94449"/>
                  <a:gd name="connsiteX15" fmla="*/ 3743 w 67463"/>
                  <a:gd name="connsiteY15" fmla="*/ 85990 h 94449"/>
                  <a:gd name="connsiteX16" fmla="*/ 3743 w 67463"/>
                  <a:gd name="connsiteY16" fmla="*/ 46861 h 94449"/>
                  <a:gd name="connsiteX17" fmla="*/ 3743 w 67463"/>
                  <a:gd name="connsiteY17" fmla="*/ 46861 h 94449"/>
                  <a:gd name="connsiteX18" fmla="*/ 18585 w 67463"/>
                  <a:gd name="connsiteY18" fmla="*/ 29320 h 94449"/>
                  <a:gd name="connsiteX19" fmla="*/ 28030 w 67463"/>
                  <a:gd name="connsiteY19" fmla="*/ 44162 h 94449"/>
                  <a:gd name="connsiteX20" fmla="*/ 49618 w 67463"/>
                  <a:gd name="connsiteY20" fmla="*/ 29320 h 94449"/>
                  <a:gd name="connsiteX21" fmla="*/ 30728 w 67463"/>
                  <a:gd name="connsiteY21" fmla="*/ 15153 h 94449"/>
                  <a:gd name="connsiteX22" fmla="*/ 18585 w 67463"/>
                  <a:gd name="connsiteY22" fmla="*/ 2932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3743" y="46861"/>
                    </a:moveTo>
                    <a:cubicBezTo>
                      <a:pt x="3743" y="34043"/>
                      <a:pt x="3743" y="21225"/>
                      <a:pt x="3743" y="9081"/>
                    </a:cubicBezTo>
                    <a:cubicBezTo>
                      <a:pt x="3743" y="5708"/>
                      <a:pt x="3743" y="3009"/>
                      <a:pt x="8465" y="3684"/>
                    </a:cubicBezTo>
                    <a:cubicBezTo>
                      <a:pt x="19934" y="4359"/>
                      <a:pt x="30728" y="3009"/>
                      <a:pt x="42197" y="4359"/>
                    </a:cubicBezTo>
                    <a:cubicBezTo>
                      <a:pt x="52317" y="5708"/>
                      <a:pt x="60412" y="9756"/>
                      <a:pt x="63111" y="20550"/>
                    </a:cubicBezTo>
                    <a:cubicBezTo>
                      <a:pt x="65809" y="31344"/>
                      <a:pt x="65135" y="42138"/>
                      <a:pt x="55690" y="50234"/>
                    </a:cubicBezTo>
                    <a:cubicBezTo>
                      <a:pt x="50293" y="54956"/>
                      <a:pt x="50293" y="58330"/>
                      <a:pt x="53666" y="63727"/>
                    </a:cubicBezTo>
                    <a:cubicBezTo>
                      <a:pt x="58388" y="70473"/>
                      <a:pt x="61761" y="78569"/>
                      <a:pt x="65809" y="85315"/>
                    </a:cubicBezTo>
                    <a:cubicBezTo>
                      <a:pt x="67833" y="89363"/>
                      <a:pt x="69183" y="91387"/>
                      <a:pt x="63111" y="91387"/>
                    </a:cubicBezTo>
                    <a:cubicBezTo>
                      <a:pt x="56364" y="92061"/>
                      <a:pt x="52317" y="90037"/>
                      <a:pt x="48943" y="83291"/>
                    </a:cubicBezTo>
                    <a:cubicBezTo>
                      <a:pt x="46245" y="77219"/>
                      <a:pt x="41522" y="71148"/>
                      <a:pt x="38824" y="65076"/>
                    </a:cubicBezTo>
                    <a:cubicBezTo>
                      <a:pt x="36800" y="61028"/>
                      <a:pt x="34101" y="59004"/>
                      <a:pt x="28704" y="59004"/>
                    </a:cubicBezTo>
                    <a:cubicBezTo>
                      <a:pt x="18585" y="59004"/>
                      <a:pt x="18585" y="59004"/>
                      <a:pt x="18585" y="69798"/>
                    </a:cubicBezTo>
                    <a:cubicBezTo>
                      <a:pt x="18585" y="73846"/>
                      <a:pt x="17910" y="78569"/>
                      <a:pt x="18585" y="82616"/>
                    </a:cubicBezTo>
                    <a:cubicBezTo>
                      <a:pt x="19934" y="90037"/>
                      <a:pt x="16561" y="92061"/>
                      <a:pt x="9140" y="92061"/>
                    </a:cubicBezTo>
                    <a:cubicBezTo>
                      <a:pt x="4417" y="92061"/>
                      <a:pt x="3068" y="90037"/>
                      <a:pt x="3743" y="85990"/>
                    </a:cubicBezTo>
                    <a:cubicBezTo>
                      <a:pt x="3743" y="72497"/>
                      <a:pt x="3743" y="59679"/>
                      <a:pt x="3743" y="46861"/>
                    </a:cubicBezTo>
                    <a:cubicBezTo>
                      <a:pt x="3743" y="46861"/>
                      <a:pt x="3743" y="46861"/>
                      <a:pt x="3743" y="46861"/>
                    </a:cubicBezTo>
                    <a:close/>
                    <a:moveTo>
                      <a:pt x="18585" y="29320"/>
                    </a:moveTo>
                    <a:cubicBezTo>
                      <a:pt x="18585" y="45511"/>
                      <a:pt x="16561" y="44162"/>
                      <a:pt x="28030" y="44162"/>
                    </a:cubicBezTo>
                    <a:cubicBezTo>
                      <a:pt x="44221" y="44162"/>
                      <a:pt x="49618" y="40114"/>
                      <a:pt x="49618" y="29320"/>
                    </a:cubicBezTo>
                    <a:cubicBezTo>
                      <a:pt x="49618" y="19201"/>
                      <a:pt x="43546" y="15153"/>
                      <a:pt x="30728" y="15153"/>
                    </a:cubicBezTo>
                    <a:cubicBezTo>
                      <a:pt x="15886" y="15153"/>
                      <a:pt x="18585" y="13804"/>
                      <a:pt x="18585" y="293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 : forme 37">
                <a:extLst>
                  <a:ext uri="{FF2B5EF4-FFF2-40B4-BE49-F238E27FC236}">
                    <a16:creationId xmlns:a16="http://schemas.microsoft.com/office/drawing/2014/main" id="{889F0F98-3488-496E-B631-E2C240F3A0B2}"/>
                  </a:ext>
                </a:extLst>
              </p:cNvPr>
              <p:cNvSpPr/>
              <p:nvPr/>
            </p:nvSpPr>
            <p:spPr>
              <a:xfrm>
                <a:off x="2863223" y="5272120"/>
                <a:ext cx="87412" cy="122375"/>
              </a:xfrm>
              <a:custGeom>
                <a:avLst/>
                <a:gdLst>
                  <a:gd name="connsiteX0" fmla="*/ 3635 w 67463"/>
                  <a:gd name="connsiteY0" fmla="*/ 47431 h 94449"/>
                  <a:gd name="connsiteX1" fmla="*/ 3635 w 67463"/>
                  <a:gd name="connsiteY1" fmla="*/ 11001 h 94449"/>
                  <a:gd name="connsiteX2" fmla="*/ 11056 w 67463"/>
                  <a:gd name="connsiteY2" fmla="*/ 3580 h 94449"/>
                  <a:gd name="connsiteX3" fmla="*/ 42764 w 67463"/>
                  <a:gd name="connsiteY3" fmla="*/ 4255 h 94449"/>
                  <a:gd name="connsiteX4" fmla="*/ 63678 w 67463"/>
                  <a:gd name="connsiteY4" fmla="*/ 20446 h 94449"/>
                  <a:gd name="connsiteX5" fmla="*/ 56257 w 67463"/>
                  <a:gd name="connsiteY5" fmla="*/ 50130 h 94449"/>
                  <a:gd name="connsiteX6" fmla="*/ 54233 w 67463"/>
                  <a:gd name="connsiteY6" fmla="*/ 62948 h 94449"/>
                  <a:gd name="connsiteX7" fmla="*/ 67051 w 67463"/>
                  <a:gd name="connsiteY7" fmla="*/ 85886 h 94449"/>
                  <a:gd name="connsiteX8" fmla="*/ 64352 w 67463"/>
                  <a:gd name="connsiteY8" fmla="*/ 91283 h 94449"/>
                  <a:gd name="connsiteX9" fmla="*/ 49510 w 67463"/>
                  <a:gd name="connsiteY9" fmla="*/ 83187 h 94449"/>
                  <a:gd name="connsiteX10" fmla="*/ 38716 w 67463"/>
                  <a:gd name="connsiteY10" fmla="*/ 64297 h 94449"/>
                  <a:gd name="connsiteX11" fmla="*/ 31295 w 67463"/>
                  <a:gd name="connsiteY11" fmla="*/ 58900 h 94449"/>
                  <a:gd name="connsiteX12" fmla="*/ 18477 w 67463"/>
                  <a:gd name="connsiteY12" fmla="*/ 70369 h 94449"/>
                  <a:gd name="connsiteX13" fmla="*/ 18477 w 67463"/>
                  <a:gd name="connsiteY13" fmla="*/ 82512 h 94449"/>
                  <a:gd name="connsiteX14" fmla="*/ 6334 w 67463"/>
                  <a:gd name="connsiteY14" fmla="*/ 91283 h 94449"/>
                  <a:gd name="connsiteX15" fmla="*/ 3635 w 67463"/>
                  <a:gd name="connsiteY15" fmla="*/ 85886 h 94449"/>
                  <a:gd name="connsiteX16" fmla="*/ 3635 w 67463"/>
                  <a:gd name="connsiteY16" fmla="*/ 47431 h 94449"/>
                  <a:gd name="connsiteX17" fmla="*/ 3635 w 67463"/>
                  <a:gd name="connsiteY17" fmla="*/ 47431 h 94449"/>
                  <a:gd name="connsiteX18" fmla="*/ 18477 w 67463"/>
                  <a:gd name="connsiteY18" fmla="*/ 29216 h 94449"/>
                  <a:gd name="connsiteX19" fmla="*/ 32644 w 67463"/>
                  <a:gd name="connsiteY19" fmla="*/ 44058 h 94449"/>
                  <a:gd name="connsiteX20" fmla="*/ 48836 w 67463"/>
                  <a:gd name="connsiteY20" fmla="*/ 29216 h 94449"/>
                  <a:gd name="connsiteX21" fmla="*/ 33319 w 67463"/>
                  <a:gd name="connsiteY21" fmla="*/ 15049 h 94449"/>
                  <a:gd name="connsiteX22" fmla="*/ 18477 w 67463"/>
                  <a:gd name="connsiteY22" fmla="*/ 29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3635" y="47431"/>
                    </a:moveTo>
                    <a:cubicBezTo>
                      <a:pt x="3635" y="35288"/>
                      <a:pt x="3635" y="23144"/>
                      <a:pt x="3635" y="11001"/>
                    </a:cubicBezTo>
                    <a:cubicBezTo>
                      <a:pt x="3635" y="4929"/>
                      <a:pt x="5659" y="3580"/>
                      <a:pt x="11056" y="3580"/>
                    </a:cubicBezTo>
                    <a:cubicBezTo>
                      <a:pt x="21850" y="4255"/>
                      <a:pt x="31970" y="2905"/>
                      <a:pt x="42764" y="4255"/>
                    </a:cubicBezTo>
                    <a:cubicBezTo>
                      <a:pt x="52883" y="5604"/>
                      <a:pt x="60979" y="10326"/>
                      <a:pt x="63678" y="20446"/>
                    </a:cubicBezTo>
                    <a:cubicBezTo>
                      <a:pt x="66376" y="31240"/>
                      <a:pt x="65702" y="42709"/>
                      <a:pt x="56257" y="50130"/>
                    </a:cubicBezTo>
                    <a:cubicBezTo>
                      <a:pt x="50859" y="54178"/>
                      <a:pt x="51534" y="57551"/>
                      <a:pt x="54233" y="62948"/>
                    </a:cubicBezTo>
                    <a:cubicBezTo>
                      <a:pt x="58955" y="70369"/>
                      <a:pt x="63003" y="78465"/>
                      <a:pt x="67051" y="85886"/>
                    </a:cubicBezTo>
                    <a:cubicBezTo>
                      <a:pt x="69075" y="89933"/>
                      <a:pt x="68400" y="90608"/>
                      <a:pt x="64352" y="91283"/>
                    </a:cubicBezTo>
                    <a:cubicBezTo>
                      <a:pt x="57606" y="91957"/>
                      <a:pt x="52883" y="90608"/>
                      <a:pt x="49510" y="83187"/>
                    </a:cubicBezTo>
                    <a:cubicBezTo>
                      <a:pt x="46812" y="76441"/>
                      <a:pt x="42089" y="70369"/>
                      <a:pt x="38716" y="64297"/>
                    </a:cubicBezTo>
                    <a:cubicBezTo>
                      <a:pt x="37367" y="61599"/>
                      <a:pt x="35343" y="58900"/>
                      <a:pt x="31295" y="58900"/>
                    </a:cubicBezTo>
                    <a:cubicBezTo>
                      <a:pt x="19152" y="58225"/>
                      <a:pt x="18477" y="58900"/>
                      <a:pt x="18477" y="70369"/>
                    </a:cubicBezTo>
                    <a:cubicBezTo>
                      <a:pt x="18477" y="74417"/>
                      <a:pt x="18477" y="78465"/>
                      <a:pt x="18477" y="82512"/>
                    </a:cubicBezTo>
                    <a:cubicBezTo>
                      <a:pt x="18477" y="91283"/>
                      <a:pt x="15104" y="93307"/>
                      <a:pt x="6334" y="91283"/>
                    </a:cubicBezTo>
                    <a:cubicBezTo>
                      <a:pt x="2960" y="90608"/>
                      <a:pt x="3635" y="87909"/>
                      <a:pt x="3635" y="85886"/>
                    </a:cubicBezTo>
                    <a:cubicBezTo>
                      <a:pt x="3635" y="73067"/>
                      <a:pt x="3635" y="60249"/>
                      <a:pt x="3635" y="47431"/>
                    </a:cubicBezTo>
                    <a:cubicBezTo>
                      <a:pt x="3635" y="47431"/>
                      <a:pt x="3635" y="47431"/>
                      <a:pt x="3635" y="47431"/>
                    </a:cubicBezTo>
                    <a:close/>
                    <a:moveTo>
                      <a:pt x="18477" y="29216"/>
                    </a:moveTo>
                    <a:cubicBezTo>
                      <a:pt x="18477" y="44733"/>
                      <a:pt x="18477" y="44733"/>
                      <a:pt x="32644" y="44058"/>
                    </a:cubicBezTo>
                    <a:cubicBezTo>
                      <a:pt x="43439" y="44058"/>
                      <a:pt x="48836" y="38661"/>
                      <a:pt x="48836" y="29216"/>
                    </a:cubicBezTo>
                    <a:cubicBezTo>
                      <a:pt x="48836" y="20446"/>
                      <a:pt x="43439" y="15049"/>
                      <a:pt x="33319" y="15049"/>
                    </a:cubicBezTo>
                    <a:cubicBezTo>
                      <a:pt x="18477" y="14374"/>
                      <a:pt x="18477" y="14374"/>
                      <a:pt x="18477" y="29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 : forme 41">
                <a:extLst>
                  <a:ext uri="{FF2B5EF4-FFF2-40B4-BE49-F238E27FC236}">
                    <a16:creationId xmlns:a16="http://schemas.microsoft.com/office/drawing/2014/main" id="{602BB7F3-FF07-459A-ABD9-435CDC26B86B}"/>
                  </a:ext>
                </a:extLst>
              </p:cNvPr>
              <p:cNvSpPr/>
              <p:nvPr/>
            </p:nvSpPr>
            <p:spPr>
              <a:xfrm>
                <a:off x="3064340" y="5270343"/>
                <a:ext cx="96152" cy="122375"/>
              </a:xfrm>
              <a:custGeom>
                <a:avLst/>
                <a:gdLst>
                  <a:gd name="connsiteX0" fmla="*/ 3580 w 74209"/>
                  <a:gd name="connsiteY0" fmla="*/ 48128 h 94449"/>
                  <a:gd name="connsiteX1" fmla="*/ 3580 w 74209"/>
                  <a:gd name="connsiteY1" fmla="*/ 10349 h 94449"/>
                  <a:gd name="connsiteX2" fmla="*/ 11001 w 74209"/>
                  <a:gd name="connsiteY2" fmla="*/ 4277 h 94449"/>
                  <a:gd name="connsiteX3" fmla="*/ 18422 w 74209"/>
                  <a:gd name="connsiteY3" fmla="*/ 10349 h 94449"/>
                  <a:gd name="connsiteX4" fmla="*/ 18422 w 74209"/>
                  <a:gd name="connsiteY4" fmla="*/ 31937 h 94449"/>
                  <a:gd name="connsiteX5" fmla="*/ 24494 w 74209"/>
                  <a:gd name="connsiteY5" fmla="*/ 38009 h 94449"/>
                  <a:gd name="connsiteX6" fmla="*/ 56876 w 74209"/>
                  <a:gd name="connsiteY6" fmla="*/ 38009 h 94449"/>
                  <a:gd name="connsiteX7" fmla="*/ 62273 w 74209"/>
                  <a:gd name="connsiteY7" fmla="*/ 32612 h 94449"/>
                  <a:gd name="connsiteX8" fmla="*/ 62273 w 74209"/>
                  <a:gd name="connsiteY8" fmla="*/ 8999 h 94449"/>
                  <a:gd name="connsiteX9" fmla="*/ 69694 w 74209"/>
                  <a:gd name="connsiteY9" fmla="*/ 3602 h 94449"/>
                  <a:gd name="connsiteX10" fmla="*/ 77115 w 74209"/>
                  <a:gd name="connsiteY10" fmla="*/ 8999 h 94449"/>
                  <a:gd name="connsiteX11" fmla="*/ 77115 w 74209"/>
                  <a:gd name="connsiteY11" fmla="*/ 85908 h 94449"/>
                  <a:gd name="connsiteX12" fmla="*/ 69020 w 74209"/>
                  <a:gd name="connsiteY12" fmla="*/ 91305 h 94449"/>
                  <a:gd name="connsiteX13" fmla="*/ 62273 w 74209"/>
                  <a:gd name="connsiteY13" fmla="*/ 85233 h 94449"/>
                  <a:gd name="connsiteX14" fmla="*/ 62273 w 74209"/>
                  <a:gd name="connsiteY14" fmla="*/ 57573 h 94449"/>
                  <a:gd name="connsiteX15" fmla="*/ 56876 w 74209"/>
                  <a:gd name="connsiteY15" fmla="*/ 52176 h 94449"/>
                  <a:gd name="connsiteX16" fmla="*/ 23819 w 74209"/>
                  <a:gd name="connsiteY16" fmla="*/ 52176 h 94449"/>
                  <a:gd name="connsiteX17" fmla="*/ 19097 w 74209"/>
                  <a:gd name="connsiteY17" fmla="*/ 57573 h 94449"/>
                  <a:gd name="connsiteX18" fmla="*/ 19097 w 74209"/>
                  <a:gd name="connsiteY18" fmla="*/ 85908 h 94449"/>
                  <a:gd name="connsiteX19" fmla="*/ 11001 w 74209"/>
                  <a:gd name="connsiteY19" fmla="*/ 91305 h 94449"/>
                  <a:gd name="connsiteX20" fmla="*/ 4255 w 74209"/>
                  <a:gd name="connsiteY20" fmla="*/ 85908 h 94449"/>
                  <a:gd name="connsiteX21" fmla="*/ 3580 w 74209"/>
                  <a:gd name="connsiteY21" fmla="*/ 48128 h 94449"/>
                  <a:gd name="connsiteX22" fmla="*/ 3580 w 74209"/>
                  <a:gd name="connsiteY22" fmla="*/ 4812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209" h="94449">
                    <a:moveTo>
                      <a:pt x="3580" y="48128"/>
                    </a:moveTo>
                    <a:cubicBezTo>
                      <a:pt x="3580" y="35310"/>
                      <a:pt x="4255" y="22492"/>
                      <a:pt x="3580" y="10349"/>
                    </a:cubicBezTo>
                    <a:cubicBezTo>
                      <a:pt x="3580" y="3602"/>
                      <a:pt x="6953" y="4277"/>
                      <a:pt x="11001" y="4277"/>
                    </a:cubicBezTo>
                    <a:cubicBezTo>
                      <a:pt x="15723" y="4277"/>
                      <a:pt x="19097" y="4277"/>
                      <a:pt x="18422" y="10349"/>
                    </a:cubicBezTo>
                    <a:cubicBezTo>
                      <a:pt x="17747" y="17770"/>
                      <a:pt x="18422" y="25191"/>
                      <a:pt x="18422" y="31937"/>
                    </a:cubicBezTo>
                    <a:cubicBezTo>
                      <a:pt x="18422" y="35985"/>
                      <a:pt x="19097" y="38009"/>
                      <a:pt x="24494" y="38009"/>
                    </a:cubicBezTo>
                    <a:cubicBezTo>
                      <a:pt x="35288" y="37334"/>
                      <a:pt x="46082" y="38009"/>
                      <a:pt x="56876" y="38009"/>
                    </a:cubicBezTo>
                    <a:cubicBezTo>
                      <a:pt x="60924" y="38009"/>
                      <a:pt x="62948" y="36659"/>
                      <a:pt x="62273" y="32612"/>
                    </a:cubicBezTo>
                    <a:cubicBezTo>
                      <a:pt x="62273" y="24516"/>
                      <a:pt x="62273" y="17095"/>
                      <a:pt x="62273" y="8999"/>
                    </a:cubicBezTo>
                    <a:cubicBezTo>
                      <a:pt x="62273" y="2928"/>
                      <a:pt x="66321" y="4277"/>
                      <a:pt x="69694" y="3602"/>
                    </a:cubicBezTo>
                    <a:cubicBezTo>
                      <a:pt x="73067" y="3602"/>
                      <a:pt x="77115" y="2928"/>
                      <a:pt x="77115" y="8999"/>
                    </a:cubicBezTo>
                    <a:cubicBezTo>
                      <a:pt x="77115" y="34635"/>
                      <a:pt x="77115" y="60272"/>
                      <a:pt x="77115" y="85908"/>
                    </a:cubicBezTo>
                    <a:cubicBezTo>
                      <a:pt x="77115" y="92654"/>
                      <a:pt x="72393" y="90630"/>
                      <a:pt x="69020" y="91305"/>
                    </a:cubicBezTo>
                    <a:cubicBezTo>
                      <a:pt x="64972" y="91980"/>
                      <a:pt x="61599" y="91305"/>
                      <a:pt x="62273" y="85233"/>
                    </a:cubicBezTo>
                    <a:cubicBezTo>
                      <a:pt x="62948" y="75788"/>
                      <a:pt x="62273" y="67018"/>
                      <a:pt x="62273" y="57573"/>
                    </a:cubicBezTo>
                    <a:cubicBezTo>
                      <a:pt x="62273" y="53525"/>
                      <a:pt x="60924" y="52176"/>
                      <a:pt x="56876" y="52176"/>
                    </a:cubicBezTo>
                    <a:cubicBezTo>
                      <a:pt x="46082" y="52176"/>
                      <a:pt x="34613" y="52176"/>
                      <a:pt x="23819" y="52176"/>
                    </a:cubicBezTo>
                    <a:cubicBezTo>
                      <a:pt x="19771" y="52176"/>
                      <a:pt x="18422" y="53525"/>
                      <a:pt x="19097" y="57573"/>
                    </a:cubicBezTo>
                    <a:cubicBezTo>
                      <a:pt x="19097" y="67018"/>
                      <a:pt x="19097" y="76463"/>
                      <a:pt x="19097" y="85908"/>
                    </a:cubicBezTo>
                    <a:cubicBezTo>
                      <a:pt x="19771" y="92654"/>
                      <a:pt x="15049" y="91305"/>
                      <a:pt x="11001" y="91305"/>
                    </a:cubicBezTo>
                    <a:cubicBezTo>
                      <a:pt x="6953" y="91305"/>
                      <a:pt x="3580" y="91980"/>
                      <a:pt x="4255" y="85908"/>
                    </a:cubicBezTo>
                    <a:cubicBezTo>
                      <a:pt x="4255" y="73764"/>
                      <a:pt x="4255" y="60946"/>
                      <a:pt x="3580" y="48128"/>
                    </a:cubicBezTo>
                    <a:cubicBezTo>
                      <a:pt x="4255" y="48128"/>
                      <a:pt x="3580" y="48128"/>
                      <a:pt x="3580" y="48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 : forme 42">
                <a:extLst>
                  <a:ext uri="{FF2B5EF4-FFF2-40B4-BE49-F238E27FC236}">
                    <a16:creationId xmlns:a16="http://schemas.microsoft.com/office/drawing/2014/main" id="{01B1772B-144D-468C-B1AA-A806650B757D}"/>
                  </a:ext>
                </a:extLst>
              </p:cNvPr>
              <p:cNvSpPr/>
              <p:nvPr/>
            </p:nvSpPr>
            <p:spPr>
              <a:xfrm>
                <a:off x="2650012" y="5273726"/>
                <a:ext cx="104893" cy="122375"/>
              </a:xfrm>
              <a:custGeom>
                <a:avLst/>
                <a:gdLst>
                  <a:gd name="connsiteX0" fmla="*/ 76441 w 80956"/>
                  <a:gd name="connsiteY0" fmla="*/ 47541 h 94449"/>
                  <a:gd name="connsiteX1" fmla="*/ 76441 w 80956"/>
                  <a:gd name="connsiteY1" fmla="*/ 83972 h 94449"/>
                  <a:gd name="connsiteX2" fmla="*/ 69020 w 80956"/>
                  <a:gd name="connsiteY2" fmla="*/ 91393 h 94449"/>
                  <a:gd name="connsiteX3" fmla="*/ 61599 w 80956"/>
                  <a:gd name="connsiteY3" fmla="*/ 84646 h 94449"/>
                  <a:gd name="connsiteX4" fmla="*/ 61599 w 80956"/>
                  <a:gd name="connsiteY4" fmla="*/ 57661 h 94449"/>
                  <a:gd name="connsiteX5" fmla="*/ 56202 w 80956"/>
                  <a:gd name="connsiteY5" fmla="*/ 52264 h 94449"/>
                  <a:gd name="connsiteX6" fmla="*/ 23819 w 80956"/>
                  <a:gd name="connsiteY6" fmla="*/ 52264 h 94449"/>
                  <a:gd name="connsiteX7" fmla="*/ 18422 w 80956"/>
                  <a:gd name="connsiteY7" fmla="*/ 58336 h 94449"/>
                  <a:gd name="connsiteX8" fmla="*/ 18422 w 80956"/>
                  <a:gd name="connsiteY8" fmla="*/ 85996 h 94449"/>
                  <a:gd name="connsiteX9" fmla="*/ 11001 w 80956"/>
                  <a:gd name="connsiteY9" fmla="*/ 91393 h 94449"/>
                  <a:gd name="connsiteX10" fmla="*/ 3580 w 80956"/>
                  <a:gd name="connsiteY10" fmla="*/ 86670 h 94449"/>
                  <a:gd name="connsiteX11" fmla="*/ 3580 w 80956"/>
                  <a:gd name="connsiteY11" fmla="*/ 9762 h 94449"/>
                  <a:gd name="connsiteX12" fmla="*/ 11001 w 80956"/>
                  <a:gd name="connsiteY12" fmla="*/ 4365 h 94449"/>
                  <a:gd name="connsiteX13" fmla="*/ 19097 w 80956"/>
                  <a:gd name="connsiteY13" fmla="*/ 9762 h 94449"/>
                  <a:gd name="connsiteX14" fmla="*/ 19097 w 80956"/>
                  <a:gd name="connsiteY14" fmla="*/ 31350 h 94449"/>
                  <a:gd name="connsiteX15" fmla="*/ 25168 w 80956"/>
                  <a:gd name="connsiteY15" fmla="*/ 38097 h 94449"/>
                  <a:gd name="connsiteX16" fmla="*/ 56876 w 80956"/>
                  <a:gd name="connsiteY16" fmla="*/ 38097 h 94449"/>
                  <a:gd name="connsiteX17" fmla="*/ 62948 w 80956"/>
                  <a:gd name="connsiteY17" fmla="*/ 32025 h 94449"/>
                  <a:gd name="connsiteX18" fmla="*/ 62948 w 80956"/>
                  <a:gd name="connsiteY18" fmla="*/ 9087 h 94449"/>
                  <a:gd name="connsiteX19" fmla="*/ 70369 w 80956"/>
                  <a:gd name="connsiteY19" fmla="*/ 3690 h 94449"/>
                  <a:gd name="connsiteX20" fmla="*/ 77790 w 80956"/>
                  <a:gd name="connsiteY20" fmla="*/ 9087 h 94449"/>
                  <a:gd name="connsiteX21" fmla="*/ 76441 w 80956"/>
                  <a:gd name="connsiteY21" fmla="*/ 47541 h 94449"/>
                  <a:gd name="connsiteX22" fmla="*/ 76441 w 80956"/>
                  <a:gd name="connsiteY22" fmla="*/ 475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94449">
                    <a:moveTo>
                      <a:pt x="76441" y="47541"/>
                    </a:moveTo>
                    <a:cubicBezTo>
                      <a:pt x="76441" y="59685"/>
                      <a:pt x="76441" y="71828"/>
                      <a:pt x="76441" y="83972"/>
                    </a:cubicBezTo>
                    <a:cubicBezTo>
                      <a:pt x="76441" y="90044"/>
                      <a:pt x="74417" y="91393"/>
                      <a:pt x="69020" y="91393"/>
                    </a:cubicBezTo>
                    <a:cubicBezTo>
                      <a:pt x="63622" y="91393"/>
                      <a:pt x="60924" y="90718"/>
                      <a:pt x="61599" y="84646"/>
                    </a:cubicBezTo>
                    <a:cubicBezTo>
                      <a:pt x="62273" y="75876"/>
                      <a:pt x="61599" y="67106"/>
                      <a:pt x="61599" y="57661"/>
                    </a:cubicBezTo>
                    <a:cubicBezTo>
                      <a:pt x="61599" y="53613"/>
                      <a:pt x="60249" y="52264"/>
                      <a:pt x="56202" y="52264"/>
                    </a:cubicBezTo>
                    <a:cubicBezTo>
                      <a:pt x="45407" y="52264"/>
                      <a:pt x="34613" y="52939"/>
                      <a:pt x="23819" y="52264"/>
                    </a:cubicBezTo>
                    <a:cubicBezTo>
                      <a:pt x="19097" y="52264"/>
                      <a:pt x="17747" y="54288"/>
                      <a:pt x="18422" y="58336"/>
                    </a:cubicBezTo>
                    <a:cubicBezTo>
                      <a:pt x="18422" y="67781"/>
                      <a:pt x="18422" y="76551"/>
                      <a:pt x="18422" y="85996"/>
                    </a:cubicBezTo>
                    <a:cubicBezTo>
                      <a:pt x="18422" y="92067"/>
                      <a:pt x="14374" y="91393"/>
                      <a:pt x="11001" y="91393"/>
                    </a:cubicBezTo>
                    <a:cubicBezTo>
                      <a:pt x="7628" y="91393"/>
                      <a:pt x="3580" y="92742"/>
                      <a:pt x="3580" y="86670"/>
                    </a:cubicBezTo>
                    <a:cubicBezTo>
                      <a:pt x="3580" y="61034"/>
                      <a:pt x="3580" y="35398"/>
                      <a:pt x="3580" y="9762"/>
                    </a:cubicBezTo>
                    <a:cubicBezTo>
                      <a:pt x="3580" y="3690"/>
                      <a:pt x="6953" y="4365"/>
                      <a:pt x="11001" y="4365"/>
                    </a:cubicBezTo>
                    <a:cubicBezTo>
                      <a:pt x="15049" y="4365"/>
                      <a:pt x="19097" y="3690"/>
                      <a:pt x="19097" y="9762"/>
                    </a:cubicBezTo>
                    <a:cubicBezTo>
                      <a:pt x="18422" y="17183"/>
                      <a:pt x="19097" y="24604"/>
                      <a:pt x="19097" y="31350"/>
                    </a:cubicBezTo>
                    <a:cubicBezTo>
                      <a:pt x="19097" y="36073"/>
                      <a:pt x="20446" y="38097"/>
                      <a:pt x="25168" y="38097"/>
                    </a:cubicBezTo>
                    <a:cubicBezTo>
                      <a:pt x="35962" y="37422"/>
                      <a:pt x="46082" y="37422"/>
                      <a:pt x="56876" y="38097"/>
                    </a:cubicBezTo>
                    <a:cubicBezTo>
                      <a:pt x="61599" y="38097"/>
                      <a:pt x="62948" y="36747"/>
                      <a:pt x="62948" y="32025"/>
                    </a:cubicBezTo>
                    <a:cubicBezTo>
                      <a:pt x="62948" y="24604"/>
                      <a:pt x="62948" y="17183"/>
                      <a:pt x="62948" y="9087"/>
                    </a:cubicBezTo>
                    <a:cubicBezTo>
                      <a:pt x="62273" y="3015"/>
                      <a:pt x="66321" y="3690"/>
                      <a:pt x="70369" y="3690"/>
                    </a:cubicBezTo>
                    <a:cubicBezTo>
                      <a:pt x="73742" y="3690"/>
                      <a:pt x="77790" y="2341"/>
                      <a:pt x="77790" y="9087"/>
                    </a:cubicBezTo>
                    <a:cubicBezTo>
                      <a:pt x="75766" y="21231"/>
                      <a:pt x="75766" y="34049"/>
                      <a:pt x="76441" y="47541"/>
                    </a:cubicBezTo>
                    <a:cubicBezTo>
                      <a:pt x="76441" y="47541"/>
                      <a:pt x="76441" y="47541"/>
                      <a:pt x="76441" y="47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 : forme 44">
                <a:extLst>
                  <a:ext uri="{FF2B5EF4-FFF2-40B4-BE49-F238E27FC236}">
                    <a16:creationId xmlns:a16="http://schemas.microsoft.com/office/drawing/2014/main" id="{EE3A166E-6669-43DE-A000-A8224A9B6CE3}"/>
                  </a:ext>
                </a:extLst>
              </p:cNvPr>
              <p:cNvSpPr/>
              <p:nvPr/>
            </p:nvSpPr>
            <p:spPr>
              <a:xfrm>
                <a:off x="2770639" y="5272995"/>
                <a:ext cx="78670" cy="113635"/>
              </a:xfrm>
              <a:custGeom>
                <a:avLst/>
                <a:gdLst>
                  <a:gd name="connsiteX0" fmla="*/ 3580 w 60717"/>
                  <a:gd name="connsiteY0" fmla="*/ 47431 h 87702"/>
                  <a:gd name="connsiteX1" fmla="*/ 3580 w 60717"/>
                  <a:gd name="connsiteY1" fmla="*/ 10326 h 87702"/>
                  <a:gd name="connsiteX2" fmla="*/ 10326 w 60717"/>
                  <a:gd name="connsiteY2" fmla="*/ 3580 h 87702"/>
                  <a:gd name="connsiteX3" fmla="*/ 53503 w 60717"/>
                  <a:gd name="connsiteY3" fmla="*/ 3580 h 87702"/>
                  <a:gd name="connsiteX4" fmla="*/ 59575 w 60717"/>
                  <a:gd name="connsiteY4" fmla="*/ 11001 h 87702"/>
                  <a:gd name="connsiteX5" fmla="*/ 53503 w 60717"/>
                  <a:gd name="connsiteY5" fmla="*/ 18422 h 87702"/>
                  <a:gd name="connsiteX6" fmla="*/ 25168 w 60717"/>
                  <a:gd name="connsiteY6" fmla="*/ 18422 h 87702"/>
                  <a:gd name="connsiteX7" fmla="*/ 19771 w 60717"/>
                  <a:gd name="connsiteY7" fmla="*/ 23819 h 87702"/>
                  <a:gd name="connsiteX8" fmla="*/ 33939 w 60717"/>
                  <a:gd name="connsiteY8" fmla="*/ 38661 h 87702"/>
                  <a:gd name="connsiteX9" fmla="*/ 42034 w 60717"/>
                  <a:gd name="connsiteY9" fmla="*/ 38661 h 87702"/>
                  <a:gd name="connsiteX10" fmla="*/ 51479 w 60717"/>
                  <a:gd name="connsiteY10" fmla="*/ 50130 h 87702"/>
                  <a:gd name="connsiteX11" fmla="*/ 46082 w 60717"/>
                  <a:gd name="connsiteY11" fmla="*/ 53503 h 87702"/>
                  <a:gd name="connsiteX12" fmla="*/ 26517 w 60717"/>
                  <a:gd name="connsiteY12" fmla="*/ 53503 h 87702"/>
                  <a:gd name="connsiteX13" fmla="*/ 19771 w 60717"/>
                  <a:gd name="connsiteY13" fmla="*/ 59575 h 87702"/>
                  <a:gd name="connsiteX14" fmla="*/ 35288 w 60717"/>
                  <a:gd name="connsiteY14" fmla="*/ 75766 h 87702"/>
                  <a:gd name="connsiteX15" fmla="*/ 55527 w 60717"/>
                  <a:gd name="connsiteY15" fmla="*/ 75766 h 87702"/>
                  <a:gd name="connsiteX16" fmla="*/ 61599 w 60717"/>
                  <a:gd name="connsiteY16" fmla="*/ 82512 h 87702"/>
                  <a:gd name="connsiteX17" fmla="*/ 56202 w 60717"/>
                  <a:gd name="connsiteY17" fmla="*/ 90608 h 87702"/>
                  <a:gd name="connsiteX18" fmla="*/ 10326 w 60717"/>
                  <a:gd name="connsiteY18" fmla="*/ 90608 h 87702"/>
                  <a:gd name="connsiteX19" fmla="*/ 5604 w 60717"/>
                  <a:gd name="connsiteY19" fmla="*/ 84536 h 87702"/>
                  <a:gd name="connsiteX20" fmla="*/ 3580 w 60717"/>
                  <a:gd name="connsiteY20" fmla="*/ 47431 h 87702"/>
                  <a:gd name="connsiteX21" fmla="*/ 3580 w 60717"/>
                  <a:gd name="connsiteY21" fmla="*/ 47431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87702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929" y="3580"/>
                      <a:pt x="10326" y="3580"/>
                    </a:cubicBezTo>
                    <a:cubicBezTo>
                      <a:pt x="24494" y="3580"/>
                      <a:pt x="38661" y="3580"/>
                      <a:pt x="53503" y="3580"/>
                    </a:cubicBezTo>
                    <a:cubicBezTo>
                      <a:pt x="59575" y="3580"/>
                      <a:pt x="59575" y="6953"/>
                      <a:pt x="59575" y="11001"/>
                    </a:cubicBezTo>
                    <a:cubicBezTo>
                      <a:pt x="59575" y="15723"/>
                      <a:pt x="58900" y="18422"/>
                      <a:pt x="53503" y="18422"/>
                    </a:cubicBezTo>
                    <a:cubicBezTo>
                      <a:pt x="44058" y="17747"/>
                      <a:pt x="34613" y="18422"/>
                      <a:pt x="25168" y="18422"/>
                    </a:cubicBezTo>
                    <a:cubicBezTo>
                      <a:pt x="21120" y="18422"/>
                      <a:pt x="19771" y="19771"/>
                      <a:pt x="19771" y="23819"/>
                    </a:cubicBezTo>
                    <a:cubicBezTo>
                      <a:pt x="19771" y="42709"/>
                      <a:pt x="18422" y="38661"/>
                      <a:pt x="33939" y="38661"/>
                    </a:cubicBezTo>
                    <a:cubicBezTo>
                      <a:pt x="36637" y="38661"/>
                      <a:pt x="39336" y="38661"/>
                      <a:pt x="42034" y="38661"/>
                    </a:cubicBezTo>
                    <a:cubicBezTo>
                      <a:pt x="50804" y="38661"/>
                      <a:pt x="52828" y="41360"/>
                      <a:pt x="51479" y="50130"/>
                    </a:cubicBezTo>
                    <a:cubicBezTo>
                      <a:pt x="50804" y="53503"/>
                      <a:pt x="48781" y="53503"/>
                      <a:pt x="46082" y="53503"/>
                    </a:cubicBezTo>
                    <a:cubicBezTo>
                      <a:pt x="39336" y="53503"/>
                      <a:pt x="33264" y="53503"/>
                      <a:pt x="26517" y="53503"/>
                    </a:cubicBezTo>
                    <a:cubicBezTo>
                      <a:pt x="21795" y="53503"/>
                      <a:pt x="19771" y="54852"/>
                      <a:pt x="19771" y="59575"/>
                    </a:cubicBezTo>
                    <a:cubicBezTo>
                      <a:pt x="20446" y="79139"/>
                      <a:pt x="17747" y="75091"/>
                      <a:pt x="35288" y="75766"/>
                    </a:cubicBezTo>
                    <a:cubicBezTo>
                      <a:pt x="42034" y="75766"/>
                      <a:pt x="48781" y="75766"/>
                      <a:pt x="55527" y="75766"/>
                    </a:cubicBezTo>
                    <a:cubicBezTo>
                      <a:pt x="60924" y="75766"/>
                      <a:pt x="62273" y="77790"/>
                      <a:pt x="61599" y="82512"/>
                    </a:cubicBezTo>
                    <a:cubicBezTo>
                      <a:pt x="61599" y="86560"/>
                      <a:pt x="62948" y="90608"/>
                      <a:pt x="56202" y="90608"/>
                    </a:cubicBezTo>
                    <a:cubicBezTo>
                      <a:pt x="40685" y="90608"/>
                      <a:pt x="25168" y="90608"/>
                      <a:pt x="10326" y="90608"/>
                    </a:cubicBezTo>
                    <a:cubicBezTo>
                      <a:pt x="5604" y="90608"/>
                      <a:pt x="5604" y="87909"/>
                      <a:pt x="5604" y="84536"/>
                    </a:cubicBezTo>
                    <a:cubicBezTo>
                      <a:pt x="4254" y="72393"/>
                      <a:pt x="4254" y="59575"/>
                      <a:pt x="3580" y="47431"/>
                    </a:cubicBezTo>
                    <a:cubicBezTo>
                      <a:pt x="4254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 : forme 50">
                <a:extLst>
                  <a:ext uri="{FF2B5EF4-FFF2-40B4-BE49-F238E27FC236}">
                    <a16:creationId xmlns:a16="http://schemas.microsoft.com/office/drawing/2014/main" id="{C48C472C-791A-4D88-9326-01059F386176}"/>
                  </a:ext>
                </a:extLst>
              </p:cNvPr>
              <p:cNvSpPr/>
              <p:nvPr/>
            </p:nvSpPr>
            <p:spPr>
              <a:xfrm>
                <a:off x="4073807" y="5266479"/>
                <a:ext cx="96152" cy="122375"/>
              </a:xfrm>
              <a:custGeom>
                <a:avLst/>
                <a:gdLst>
                  <a:gd name="connsiteX0" fmla="*/ 76543 w 74209"/>
                  <a:gd name="connsiteY0" fmla="*/ 37618 h 94449"/>
                  <a:gd name="connsiteX1" fmla="*/ 75194 w 74209"/>
                  <a:gd name="connsiteY1" fmla="*/ 65953 h 94449"/>
                  <a:gd name="connsiteX2" fmla="*/ 38763 w 74209"/>
                  <a:gd name="connsiteY2" fmla="*/ 92938 h 94449"/>
                  <a:gd name="connsiteX3" fmla="*/ 5032 w 74209"/>
                  <a:gd name="connsiteY3" fmla="*/ 64604 h 94449"/>
                  <a:gd name="connsiteX4" fmla="*/ 3682 w 74209"/>
                  <a:gd name="connsiteY4" fmla="*/ 7934 h 94449"/>
                  <a:gd name="connsiteX5" fmla="*/ 11778 w 74209"/>
                  <a:gd name="connsiteY5" fmla="*/ 3886 h 94449"/>
                  <a:gd name="connsiteX6" fmla="*/ 17850 w 74209"/>
                  <a:gd name="connsiteY6" fmla="*/ 8609 h 94449"/>
                  <a:gd name="connsiteX7" fmla="*/ 17850 w 74209"/>
                  <a:gd name="connsiteY7" fmla="*/ 45039 h 94449"/>
                  <a:gd name="connsiteX8" fmla="*/ 19199 w 74209"/>
                  <a:gd name="connsiteY8" fmla="*/ 61230 h 94449"/>
                  <a:gd name="connsiteX9" fmla="*/ 39438 w 74209"/>
                  <a:gd name="connsiteY9" fmla="*/ 78096 h 94449"/>
                  <a:gd name="connsiteX10" fmla="*/ 59677 w 74209"/>
                  <a:gd name="connsiteY10" fmla="*/ 61230 h 94449"/>
                  <a:gd name="connsiteX11" fmla="*/ 61026 w 74209"/>
                  <a:gd name="connsiteY11" fmla="*/ 43690 h 94449"/>
                  <a:gd name="connsiteX12" fmla="*/ 61026 w 74209"/>
                  <a:gd name="connsiteY12" fmla="*/ 9958 h 94449"/>
                  <a:gd name="connsiteX13" fmla="*/ 68447 w 74209"/>
                  <a:gd name="connsiteY13" fmla="*/ 3886 h 94449"/>
                  <a:gd name="connsiteX14" fmla="*/ 75868 w 74209"/>
                  <a:gd name="connsiteY14" fmla="*/ 9958 h 94449"/>
                  <a:gd name="connsiteX15" fmla="*/ 76543 w 74209"/>
                  <a:gd name="connsiteY15" fmla="*/ 3761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09" h="94449">
                    <a:moveTo>
                      <a:pt x="76543" y="37618"/>
                    </a:moveTo>
                    <a:cubicBezTo>
                      <a:pt x="75868" y="45039"/>
                      <a:pt x="77892" y="55159"/>
                      <a:pt x="75194" y="65953"/>
                    </a:cubicBezTo>
                    <a:cubicBezTo>
                      <a:pt x="71146" y="84168"/>
                      <a:pt x="59002" y="93613"/>
                      <a:pt x="38763" y="92938"/>
                    </a:cubicBezTo>
                    <a:cubicBezTo>
                      <a:pt x="19873" y="92938"/>
                      <a:pt x="7730" y="82819"/>
                      <a:pt x="5032" y="64604"/>
                    </a:cubicBezTo>
                    <a:cubicBezTo>
                      <a:pt x="2333" y="45714"/>
                      <a:pt x="4357" y="26824"/>
                      <a:pt x="3682" y="7934"/>
                    </a:cubicBezTo>
                    <a:cubicBezTo>
                      <a:pt x="3682" y="1188"/>
                      <a:pt x="9079" y="4561"/>
                      <a:pt x="11778" y="3886"/>
                    </a:cubicBezTo>
                    <a:cubicBezTo>
                      <a:pt x="15151" y="3212"/>
                      <a:pt x="17850" y="3212"/>
                      <a:pt x="17850" y="8609"/>
                    </a:cubicBezTo>
                    <a:cubicBezTo>
                      <a:pt x="17850" y="20752"/>
                      <a:pt x="17850" y="32896"/>
                      <a:pt x="17850" y="45039"/>
                    </a:cubicBezTo>
                    <a:cubicBezTo>
                      <a:pt x="17850" y="50436"/>
                      <a:pt x="18524" y="55833"/>
                      <a:pt x="19199" y="61230"/>
                    </a:cubicBezTo>
                    <a:cubicBezTo>
                      <a:pt x="21223" y="72699"/>
                      <a:pt x="27969" y="78096"/>
                      <a:pt x="39438" y="78096"/>
                    </a:cubicBezTo>
                    <a:cubicBezTo>
                      <a:pt x="50232" y="78096"/>
                      <a:pt x="57653" y="72025"/>
                      <a:pt x="59677" y="61230"/>
                    </a:cubicBezTo>
                    <a:cubicBezTo>
                      <a:pt x="61026" y="55159"/>
                      <a:pt x="61026" y="49762"/>
                      <a:pt x="61026" y="43690"/>
                    </a:cubicBezTo>
                    <a:cubicBezTo>
                      <a:pt x="61026" y="32221"/>
                      <a:pt x="61026" y="20752"/>
                      <a:pt x="61026" y="9958"/>
                    </a:cubicBezTo>
                    <a:cubicBezTo>
                      <a:pt x="61026" y="3212"/>
                      <a:pt x="64399" y="3886"/>
                      <a:pt x="68447" y="3886"/>
                    </a:cubicBezTo>
                    <a:cubicBezTo>
                      <a:pt x="73170" y="3886"/>
                      <a:pt x="76543" y="3886"/>
                      <a:pt x="75868" y="9958"/>
                    </a:cubicBezTo>
                    <a:cubicBezTo>
                      <a:pt x="75868" y="18054"/>
                      <a:pt x="76543" y="26149"/>
                      <a:pt x="76543" y="37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 : forme 51">
                <a:extLst>
                  <a:ext uri="{FF2B5EF4-FFF2-40B4-BE49-F238E27FC236}">
                    <a16:creationId xmlns:a16="http://schemas.microsoft.com/office/drawing/2014/main" id="{F64B9DCB-D31B-43E1-98C2-BF5832497816}"/>
                  </a:ext>
                </a:extLst>
              </p:cNvPr>
              <p:cNvSpPr/>
              <p:nvPr/>
            </p:nvSpPr>
            <p:spPr>
              <a:xfrm>
                <a:off x="4310824" y="5266002"/>
                <a:ext cx="78670" cy="122375"/>
              </a:xfrm>
              <a:custGeom>
                <a:avLst/>
                <a:gdLst>
                  <a:gd name="connsiteX0" fmla="*/ 3580 w 60717"/>
                  <a:gd name="connsiteY0" fmla="*/ 47431 h 94449"/>
                  <a:gd name="connsiteX1" fmla="*/ 3580 w 60717"/>
                  <a:gd name="connsiteY1" fmla="*/ 10326 h 94449"/>
                  <a:gd name="connsiteX2" fmla="*/ 9652 w 60717"/>
                  <a:gd name="connsiteY2" fmla="*/ 3580 h 94449"/>
                  <a:gd name="connsiteX3" fmla="*/ 52828 w 60717"/>
                  <a:gd name="connsiteY3" fmla="*/ 3580 h 94449"/>
                  <a:gd name="connsiteX4" fmla="*/ 58900 w 60717"/>
                  <a:gd name="connsiteY4" fmla="*/ 11001 h 94449"/>
                  <a:gd name="connsiteX5" fmla="*/ 52828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3819 h 94449"/>
                  <a:gd name="connsiteX8" fmla="*/ 32589 w 60717"/>
                  <a:gd name="connsiteY8" fmla="*/ 39336 h 94449"/>
                  <a:gd name="connsiteX9" fmla="*/ 40685 w 60717"/>
                  <a:gd name="connsiteY9" fmla="*/ 39336 h 94449"/>
                  <a:gd name="connsiteX10" fmla="*/ 49455 w 60717"/>
                  <a:gd name="connsiteY10" fmla="*/ 48781 h 94449"/>
                  <a:gd name="connsiteX11" fmla="*/ 44058 w 60717"/>
                  <a:gd name="connsiteY11" fmla="*/ 53503 h 94449"/>
                  <a:gd name="connsiteX12" fmla="*/ 24494 w 60717"/>
                  <a:gd name="connsiteY12" fmla="*/ 53503 h 94449"/>
                  <a:gd name="connsiteX13" fmla="*/ 18422 w 60717"/>
                  <a:gd name="connsiteY13" fmla="*/ 59575 h 94449"/>
                  <a:gd name="connsiteX14" fmla="*/ 34613 w 60717"/>
                  <a:gd name="connsiteY14" fmla="*/ 76441 h 94449"/>
                  <a:gd name="connsiteX15" fmla="*/ 52154 w 60717"/>
                  <a:gd name="connsiteY15" fmla="*/ 76441 h 94449"/>
                  <a:gd name="connsiteX16" fmla="*/ 60249 w 60717"/>
                  <a:gd name="connsiteY16" fmla="*/ 83862 h 94449"/>
                  <a:gd name="connsiteX17" fmla="*/ 52154 w 60717"/>
                  <a:gd name="connsiteY17" fmla="*/ 91283 h 94449"/>
                  <a:gd name="connsiteX18" fmla="*/ 11001 w 60717"/>
                  <a:gd name="connsiteY18" fmla="*/ 91957 h 94449"/>
                  <a:gd name="connsiteX19" fmla="*/ 3580 w 60717"/>
                  <a:gd name="connsiteY19" fmla="*/ 83862 h 94449"/>
                  <a:gd name="connsiteX20" fmla="*/ 3580 w 60717"/>
                  <a:gd name="connsiteY20" fmla="*/ 47431 h 94449"/>
                  <a:gd name="connsiteX21" fmla="*/ 3580 w 60717"/>
                  <a:gd name="connsiteY21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255" y="3580"/>
                      <a:pt x="9652" y="3580"/>
                    </a:cubicBezTo>
                    <a:cubicBezTo>
                      <a:pt x="23819" y="3580"/>
                      <a:pt x="37986" y="3580"/>
                      <a:pt x="52828" y="3580"/>
                    </a:cubicBezTo>
                    <a:cubicBezTo>
                      <a:pt x="58900" y="3580"/>
                      <a:pt x="58900" y="6953"/>
                      <a:pt x="58900" y="11001"/>
                    </a:cubicBezTo>
                    <a:cubicBezTo>
                      <a:pt x="58900" y="15723"/>
                      <a:pt x="58900" y="18422"/>
                      <a:pt x="52828" y="18422"/>
                    </a:cubicBezTo>
                    <a:cubicBezTo>
                      <a:pt x="43383" y="17747"/>
                      <a:pt x="33939" y="18422"/>
                      <a:pt x="24494" y="18422"/>
                    </a:cubicBezTo>
                    <a:cubicBezTo>
                      <a:pt x="20446" y="18422"/>
                      <a:pt x="19096" y="19771"/>
                      <a:pt x="18422" y="23819"/>
                    </a:cubicBezTo>
                    <a:cubicBezTo>
                      <a:pt x="17747" y="39336"/>
                      <a:pt x="17747" y="39336"/>
                      <a:pt x="32589" y="39336"/>
                    </a:cubicBezTo>
                    <a:cubicBezTo>
                      <a:pt x="35288" y="39336"/>
                      <a:pt x="37986" y="40010"/>
                      <a:pt x="40685" y="39336"/>
                    </a:cubicBezTo>
                    <a:cubicBezTo>
                      <a:pt x="48781" y="37986"/>
                      <a:pt x="50130" y="42709"/>
                      <a:pt x="49455" y="48781"/>
                    </a:cubicBezTo>
                    <a:cubicBezTo>
                      <a:pt x="49455" y="52828"/>
                      <a:pt x="47431" y="53503"/>
                      <a:pt x="44058" y="53503"/>
                    </a:cubicBezTo>
                    <a:cubicBezTo>
                      <a:pt x="37312" y="53503"/>
                      <a:pt x="31240" y="53503"/>
                      <a:pt x="24494" y="53503"/>
                    </a:cubicBezTo>
                    <a:cubicBezTo>
                      <a:pt x="20446" y="53503"/>
                      <a:pt x="18422" y="54178"/>
                      <a:pt x="18422" y="59575"/>
                    </a:cubicBezTo>
                    <a:cubicBezTo>
                      <a:pt x="17747" y="76441"/>
                      <a:pt x="17747" y="76441"/>
                      <a:pt x="34613" y="76441"/>
                    </a:cubicBezTo>
                    <a:cubicBezTo>
                      <a:pt x="40685" y="76441"/>
                      <a:pt x="46757" y="76441"/>
                      <a:pt x="52154" y="76441"/>
                    </a:cubicBezTo>
                    <a:cubicBezTo>
                      <a:pt x="58225" y="75766"/>
                      <a:pt x="60249" y="77790"/>
                      <a:pt x="60249" y="83862"/>
                    </a:cubicBezTo>
                    <a:cubicBezTo>
                      <a:pt x="60249" y="90608"/>
                      <a:pt x="57551" y="91283"/>
                      <a:pt x="52154" y="91283"/>
                    </a:cubicBezTo>
                    <a:cubicBezTo>
                      <a:pt x="38661" y="91283"/>
                      <a:pt x="24494" y="91283"/>
                      <a:pt x="11001" y="91957"/>
                    </a:cubicBezTo>
                    <a:cubicBezTo>
                      <a:pt x="4929" y="91957"/>
                      <a:pt x="3580" y="89933"/>
                      <a:pt x="3580" y="83862"/>
                    </a:cubicBezTo>
                    <a:cubicBezTo>
                      <a:pt x="4255" y="71718"/>
                      <a:pt x="3580" y="59575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 : forme 53">
                <a:extLst>
                  <a:ext uri="{FF2B5EF4-FFF2-40B4-BE49-F238E27FC236}">
                    <a16:creationId xmlns:a16="http://schemas.microsoft.com/office/drawing/2014/main" id="{DCF17316-A375-4DA1-9B1E-29CA324CD5B2}"/>
                  </a:ext>
                </a:extLst>
              </p:cNvPr>
              <p:cNvSpPr/>
              <p:nvPr/>
            </p:nvSpPr>
            <p:spPr>
              <a:xfrm>
                <a:off x="3892999" y="5267750"/>
                <a:ext cx="78670" cy="113635"/>
              </a:xfrm>
              <a:custGeom>
                <a:avLst/>
                <a:gdLst>
                  <a:gd name="connsiteX0" fmla="*/ 3580 w 60717"/>
                  <a:gd name="connsiteY0" fmla="*/ 47431 h 87702"/>
                  <a:gd name="connsiteX1" fmla="*/ 3580 w 60717"/>
                  <a:gd name="connsiteY1" fmla="*/ 10326 h 87702"/>
                  <a:gd name="connsiteX2" fmla="*/ 9652 w 60717"/>
                  <a:gd name="connsiteY2" fmla="*/ 3580 h 87702"/>
                  <a:gd name="connsiteX3" fmla="*/ 52828 w 60717"/>
                  <a:gd name="connsiteY3" fmla="*/ 3580 h 87702"/>
                  <a:gd name="connsiteX4" fmla="*/ 58900 w 60717"/>
                  <a:gd name="connsiteY4" fmla="*/ 11001 h 87702"/>
                  <a:gd name="connsiteX5" fmla="*/ 52828 w 60717"/>
                  <a:gd name="connsiteY5" fmla="*/ 18422 h 87702"/>
                  <a:gd name="connsiteX6" fmla="*/ 25843 w 60717"/>
                  <a:gd name="connsiteY6" fmla="*/ 18422 h 87702"/>
                  <a:gd name="connsiteX7" fmla="*/ 18422 w 60717"/>
                  <a:gd name="connsiteY7" fmla="*/ 25168 h 87702"/>
                  <a:gd name="connsiteX8" fmla="*/ 32589 w 60717"/>
                  <a:gd name="connsiteY8" fmla="*/ 39336 h 87702"/>
                  <a:gd name="connsiteX9" fmla="*/ 41359 w 60717"/>
                  <a:gd name="connsiteY9" fmla="*/ 39336 h 87702"/>
                  <a:gd name="connsiteX10" fmla="*/ 50130 w 60717"/>
                  <a:gd name="connsiteY10" fmla="*/ 48781 h 87702"/>
                  <a:gd name="connsiteX11" fmla="*/ 44733 w 60717"/>
                  <a:gd name="connsiteY11" fmla="*/ 53503 h 87702"/>
                  <a:gd name="connsiteX12" fmla="*/ 23819 w 60717"/>
                  <a:gd name="connsiteY12" fmla="*/ 53503 h 87702"/>
                  <a:gd name="connsiteX13" fmla="*/ 18422 w 60717"/>
                  <a:gd name="connsiteY13" fmla="*/ 58225 h 87702"/>
                  <a:gd name="connsiteX14" fmla="*/ 34613 w 60717"/>
                  <a:gd name="connsiteY14" fmla="*/ 75766 h 87702"/>
                  <a:gd name="connsiteX15" fmla="*/ 53503 w 60717"/>
                  <a:gd name="connsiteY15" fmla="*/ 75766 h 87702"/>
                  <a:gd name="connsiteX16" fmla="*/ 60924 w 60717"/>
                  <a:gd name="connsiteY16" fmla="*/ 83187 h 87702"/>
                  <a:gd name="connsiteX17" fmla="*/ 54178 w 60717"/>
                  <a:gd name="connsiteY17" fmla="*/ 90608 h 87702"/>
                  <a:gd name="connsiteX18" fmla="*/ 10326 w 60717"/>
                  <a:gd name="connsiteY18" fmla="*/ 90608 h 87702"/>
                  <a:gd name="connsiteX19" fmla="*/ 4254 w 60717"/>
                  <a:gd name="connsiteY19" fmla="*/ 84536 h 87702"/>
                  <a:gd name="connsiteX20" fmla="*/ 3580 w 60717"/>
                  <a:gd name="connsiteY20" fmla="*/ 47431 h 87702"/>
                  <a:gd name="connsiteX21" fmla="*/ 3580 w 60717"/>
                  <a:gd name="connsiteY21" fmla="*/ 47431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87702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929" y="3580"/>
                      <a:pt x="9652" y="3580"/>
                    </a:cubicBezTo>
                    <a:cubicBezTo>
                      <a:pt x="23819" y="3580"/>
                      <a:pt x="37986" y="3580"/>
                      <a:pt x="52828" y="3580"/>
                    </a:cubicBezTo>
                    <a:cubicBezTo>
                      <a:pt x="58900" y="3580"/>
                      <a:pt x="58900" y="6953"/>
                      <a:pt x="58900" y="11001"/>
                    </a:cubicBezTo>
                    <a:cubicBezTo>
                      <a:pt x="58900" y="15723"/>
                      <a:pt x="58900" y="18422"/>
                      <a:pt x="52828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0446" y="18422"/>
                      <a:pt x="18422" y="19771"/>
                      <a:pt x="18422" y="25168"/>
                    </a:cubicBezTo>
                    <a:cubicBezTo>
                      <a:pt x="18422" y="39336"/>
                      <a:pt x="18422" y="39336"/>
                      <a:pt x="32589" y="39336"/>
                    </a:cubicBezTo>
                    <a:cubicBezTo>
                      <a:pt x="35288" y="39336"/>
                      <a:pt x="38661" y="40010"/>
                      <a:pt x="41359" y="39336"/>
                    </a:cubicBezTo>
                    <a:cubicBezTo>
                      <a:pt x="49455" y="37986"/>
                      <a:pt x="50804" y="42709"/>
                      <a:pt x="50130" y="48781"/>
                    </a:cubicBezTo>
                    <a:cubicBezTo>
                      <a:pt x="50130" y="52828"/>
                      <a:pt x="48106" y="53503"/>
                      <a:pt x="44733" y="53503"/>
                    </a:cubicBezTo>
                    <a:cubicBezTo>
                      <a:pt x="37986" y="53503"/>
                      <a:pt x="30565" y="53503"/>
                      <a:pt x="23819" y="53503"/>
                    </a:cubicBezTo>
                    <a:cubicBezTo>
                      <a:pt x="20446" y="53503"/>
                      <a:pt x="18422" y="54852"/>
                      <a:pt x="18422" y="58225"/>
                    </a:cubicBezTo>
                    <a:cubicBezTo>
                      <a:pt x="17073" y="75766"/>
                      <a:pt x="17073" y="75766"/>
                      <a:pt x="34613" y="75766"/>
                    </a:cubicBezTo>
                    <a:cubicBezTo>
                      <a:pt x="40685" y="75766"/>
                      <a:pt x="46757" y="76441"/>
                      <a:pt x="53503" y="75766"/>
                    </a:cubicBezTo>
                    <a:cubicBezTo>
                      <a:pt x="59575" y="75091"/>
                      <a:pt x="60924" y="77790"/>
                      <a:pt x="60924" y="83187"/>
                    </a:cubicBezTo>
                    <a:cubicBezTo>
                      <a:pt x="60924" y="88584"/>
                      <a:pt x="59575" y="90608"/>
                      <a:pt x="54178" y="90608"/>
                    </a:cubicBezTo>
                    <a:cubicBezTo>
                      <a:pt x="39336" y="89933"/>
                      <a:pt x="25168" y="90608"/>
                      <a:pt x="10326" y="90608"/>
                    </a:cubicBezTo>
                    <a:cubicBezTo>
                      <a:pt x="5604" y="90608"/>
                      <a:pt x="4254" y="89259"/>
                      <a:pt x="4254" y="84536"/>
                    </a:cubicBezTo>
                    <a:cubicBezTo>
                      <a:pt x="4254" y="72393"/>
                      <a:pt x="4254" y="60249"/>
                      <a:pt x="3580" y="47431"/>
                    </a:cubicBezTo>
                    <a:cubicBezTo>
                      <a:pt x="4254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" name="Forme libre : forme 57">
                <a:extLst>
                  <a:ext uri="{FF2B5EF4-FFF2-40B4-BE49-F238E27FC236}">
                    <a16:creationId xmlns:a16="http://schemas.microsoft.com/office/drawing/2014/main" id="{5B50DAC2-903E-4A82-A6C6-8D577A9BE225}"/>
                  </a:ext>
                </a:extLst>
              </p:cNvPr>
              <p:cNvSpPr/>
              <p:nvPr/>
            </p:nvSpPr>
            <p:spPr>
              <a:xfrm>
                <a:off x="2457707" y="5273868"/>
                <a:ext cx="78670" cy="122375"/>
              </a:xfrm>
              <a:custGeom>
                <a:avLst/>
                <a:gdLst>
                  <a:gd name="connsiteX0" fmla="*/ 4255 w 60717"/>
                  <a:gd name="connsiteY0" fmla="*/ 46757 h 94449"/>
                  <a:gd name="connsiteX1" fmla="*/ 4255 w 60717"/>
                  <a:gd name="connsiteY1" fmla="*/ 9652 h 94449"/>
                  <a:gd name="connsiteX2" fmla="*/ 10326 w 60717"/>
                  <a:gd name="connsiteY2" fmla="*/ 3580 h 94449"/>
                  <a:gd name="connsiteX3" fmla="*/ 54178 w 60717"/>
                  <a:gd name="connsiteY3" fmla="*/ 3580 h 94449"/>
                  <a:gd name="connsiteX4" fmla="*/ 59575 w 60717"/>
                  <a:gd name="connsiteY4" fmla="*/ 11676 h 94449"/>
                  <a:gd name="connsiteX5" fmla="*/ 53503 w 60717"/>
                  <a:gd name="connsiteY5" fmla="*/ 18422 h 94449"/>
                  <a:gd name="connsiteX6" fmla="*/ 25843 w 60717"/>
                  <a:gd name="connsiteY6" fmla="*/ 18422 h 94449"/>
                  <a:gd name="connsiteX7" fmla="*/ 18422 w 60717"/>
                  <a:gd name="connsiteY7" fmla="*/ 25168 h 94449"/>
                  <a:gd name="connsiteX8" fmla="*/ 32589 w 60717"/>
                  <a:gd name="connsiteY8" fmla="*/ 39336 h 94449"/>
                  <a:gd name="connsiteX9" fmla="*/ 40685 w 60717"/>
                  <a:gd name="connsiteY9" fmla="*/ 39336 h 94449"/>
                  <a:gd name="connsiteX10" fmla="*/ 49455 w 60717"/>
                  <a:gd name="connsiteY10" fmla="*/ 48106 h 94449"/>
                  <a:gd name="connsiteX11" fmla="*/ 43383 w 60717"/>
                  <a:gd name="connsiteY11" fmla="*/ 54178 h 94449"/>
                  <a:gd name="connsiteX12" fmla="*/ 23144 w 60717"/>
                  <a:gd name="connsiteY12" fmla="*/ 54178 h 94449"/>
                  <a:gd name="connsiteX13" fmla="*/ 18422 w 60717"/>
                  <a:gd name="connsiteY13" fmla="*/ 58900 h 94449"/>
                  <a:gd name="connsiteX14" fmla="*/ 18422 w 60717"/>
                  <a:gd name="connsiteY14" fmla="*/ 60249 h 94449"/>
                  <a:gd name="connsiteX15" fmla="*/ 33939 w 60717"/>
                  <a:gd name="connsiteY15" fmla="*/ 76441 h 94449"/>
                  <a:gd name="connsiteX16" fmla="*/ 54852 w 60717"/>
                  <a:gd name="connsiteY16" fmla="*/ 76441 h 94449"/>
                  <a:gd name="connsiteX17" fmla="*/ 59575 w 60717"/>
                  <a:gd name="connsiteY17" fmla="*/ 84536 h 94449"/>
                  <a:gd name="connsiteX18" fmla="*/ 54852 w 60717"/>
                  <a:gd name="connsiteY18" fmla="*/ 91283 h 94449"/>
                  <a:gd name="connsiteX19" fmla="*/ 8977 w 60717"/>
                  <a:gd name="connsiteY19" fmla="*/ 91283 h 94449"/>
                  <a:gd name="connsiteX20" fmla="*/ 3580 w 60717"/>
                  <a:gd name="connsiteY20" fmla="*/ 85886 h 94449"/>
                  <a:gd name="connsiteX21" fmla="*/ 4255 w 60717"/>
                  <a:gd name="connsiteY21" fmla="*/ 46757 h 94449"/>
                  <a:gd name="connsiteX22" fmla="*/ 4255 w 60717"/>
                  <a:gd name="connsiteY22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17" h="94449">
                    <a:moveTo>
                      <a:pt x="4255" y="46757"/>
                    </a:moveTo>
                    <a:cubicBezTo>
                      <a:pt x="4255" y="34613"/>
                      <a:pt x="4255" y="21795"/>
                      <a:pt x="4255" y="9652"/>
                    </a:cubicBezTo>
                    <a:cubicBezTo>
                      <a:pt x="4255" y="4929"/>
                      <a:pt x="5604" y="3580"/>
                      <a:pt x="10326" y="3580"/>
                    </a:cubicBezTo>
                    <a:cubicBezTo>
                      <a:pt x="25168" y="3580"/>
                      <a:pt x="39336" y="3580"/>
                      <a:pt x="54178" y="3580"/>
                    </a:cubicBezTo>
                    <a:cubicBezTo>
                      <a:pt x="60924" y="3580"/>
                      <a:pt x="59575" y="7628"/>
                      <a:pt x="59575" y="11676"/>
                    </a:cubicBezTo>
                    <a:cubicBezTo>
                      <a:pt x="59575" y="15723"/>
                      <a:pt x="59575" y="19097"/>
                      <a:pt x="53503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1120" y="18422"/>
                      <a:pt x="18422" y="19097"/>
                      <a:pt x="18422" y="25168"/>
                    </a:cubicBezTo>
                    <a:cubicBezTo>
                      <a:pt x="18422" y="40010"/>
                      <a:pt x="18422" y="40010"/>
                      <a:pt x="32589" y="39336"/>
                    </a:cubicBezTo>
                    <a:cubicBezTo>
                      <a:pt x="35288" y="39336"/>
                      <a:pt x="37986" y="39336"/>
                      <a:pt x="40685" y="39336"/>
                    </a:cubicBezTo>
                    <a:cubicBezTo>
                      <a:pt x="48106" y="37986"/>
                      <a:pt x="50130" y="41360"/>
                      <a:pt x="49455" y="48106"/>
                    </a:cubicBezTo>
                    <a:cubicBezTo>
                      <a:pt x="49455" y="52828"/>
                      <a:pt x="47431" y="54178"/>
                      <a:pt x="43383" y="54178"/>
                    </a:cubicBezTo>
                    <a:cubicBezTo>
                      <a:pt x="36637" y="54178"/>
                      <a:pt x="29891" y="54178"/>
                      <a:pt x="23144" y="54178"/>
                    </a:cubicBezTo>
                    <a:cubicBezTo>
                      <a:pt x="19771" y="54178"/>
                      <a:pt x="18422" y="55527"/>
                      <a:pt x="18422" y="58900"/>
                    </a:cubicBezTo>
                    <a:cubicBezTo>
                      <a:pt x="18422" y="59575"/>
                      <a:pt x="18422" y="60249"/>
                      <a:pt x="18422" y="60249"/>
                    </a:cubicBezTo>
                    <a:cubicBezTo>
                      <a:pt x="17747" y="76441"/>
                      <a:pt x="17747" y="76441"/>
                      <a:pt x="33939" y="76441"/>
                    </a:cubicBezTo>
                    <a:cubicBezTo>
                      <a:pt x="40685" y="76441"/>
                      <a:pt x="48106" y="76441"/>
                      <a:pt x="54852" y="76441"/>
                    </a:cubicBezTo>
                    <a:cubicBezTo>
                      <a:pt x="61599" y="76441"/>
                      <a:pt x="59575" y="81163"/>
                      <a:pt x="59575" y="84536"/>
                    </a:cubicBezTo>
                    <a:cubicBezTo>
                      <a:pt x="59575" y="87909"/>
                      <a:pt x="60249" y="91283"/>
                      <a:pt x="54852" y="91283"/>
                    </a:cubicBezTo>
                    <a:cubicBezTo>
                      <a:pt x="39336" y="91283"/>
                      <a:pt x="23819" y="91283"/>
                      <a:pt x="8977" y="91283"/>
                    </a:cubicBezTo>
                    <a:cubicBezTo>
                      <a:pt x="4929" y="91283"/>
                      <a:pt x="3580" y="89933"/>
                      <a:pt x="3580" y="85886"/>
                    </a:cubicBezTo>
                    <a:cubicBezTo>
                      <a:pt x="4255" y="73067"/>
                      <a:pt x="4255" y="59575"/>
                      <a:pt x="4255" y="46757"/>
                    </a:cubicBezTo>
                    <a:cubicBezTo>
                      <a:pt x="4255" y="46757"/>
                      <a:pt x="4255" y="46757"/>
                      <a:pt x="4255" y="46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Forme libre : forme 58">
                <a:extLst>
                  <a:ext uri="{FF2B5EF4-FFF2-40B4-BE49-F238E27FC236}">
                    <a16:creationId xmlns:a16="http://schemas.microsoft.com/office/drawing/2014/main" id="{981AC043-64C0-4C79-91B6-8440AE34CF59}"/>
                  </a:ext>
                </a:extLst>
              </p:cNvPr>
              <p:cNvSpPr/>
              <p:nvPr/>
            </p:nvSpPr>
            <p:spPr>
              <a:xfrm>
                <a:off x="3186715" y="5271246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9652 h 94449"/>
                  <a:gd name="connsiteX2" fmla="*/ 9652 w 60717"/>
                  <a:gd name="connsiteY2" fmla="*/ 3580 h 94449"/>
                  <a:gd name="connsiteX3" fmla="*/ 53503 w 60717"/>
                  <a:gd name="connsiteY3" fmla="*/ 3580 h 94449"/>
                  <a:gd name="connsiteX4" fmla="*/ 59575 w 60717"/>
                  <a:gd name="connsiteY4" fmla="*/ 11676 h 94449"/>
                  <a:gd name="connsiteX5" fmla="*/ 53503 w 60717"/>
                  <a:gd name="connsiteY5" fmla="*/ 18422 h 94449"/>
                  <a:gd name="connsiteX6" fmla="*/ 25843 w 60717"/>
                  <a:gd name="connsiteY6" fmla="*/ 18422 h 94449"/>
                  <a:gd name="connsiteX7" fmla="*/ 19097 w 60717"/>
                  <a:gd name="connsiteY7" fmla="*/ 25168 h 94449"/>
                  <a:gd name="connsiteX8" fmla="*/ 32589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781 h 94449"/>
                  <a:gd name="connsiteX11" fmla="*/ 44733 w 60717"/>
                  <a:gd name="connsiteY11" fmla="*/ 54178 h 94449"/>
                  <a:gd name="connsiteX12" fmla="*/ 24494 w 60717"/>
                  <a:gd name="connsiteY12" fmla="*/ 54178 h 94449"/>
                  <a:gd name="connsiteX13" fmla="*/ 19097 w 60717"/>
                  <a:gd name="connsiteY13" fmla="*/ 58900 h 94449"/>
                  <a:gd name="connsiteX14" fmla="*/ 35288 w 60717"/>
                  <a:gd name="connsiteY14" fmla="*/ 76441 h 94449"/>
                  <a:gd name="connsiteX15" fmla="*/ 52154 w 60717"/>
                  <a:gd name="connsiteY15" fmla="*/ 76441 h 94449"/>
                  <a:gd name="connsiteX16" fmla="*/ 60924 w 60717"/>
                  <a:gd name="connsiteY16" fmla="*/ 83187 h 94449"/>
                  <a:gd name="connsiteX17" fmla="*/ 52828 w 60717"/>
                  <a:gd name="connsiteY17" fmla="*/ 91283 h 94449"/>
                  <a:gd name="connsiteX18" fmla="*/ 11001 w 60717"/>
                  <a:gd name="connsiteY18" fmla="*/ 91283 h 94449"/>
                  <a:gd name="connsiteX19" fmla="*/ 4929 w 60717"/>
                  <a:gd name="connsiteY19" fmla="*/ 85211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4613"/>
                      <a:pt x="3580" y="21795"/>
                      <a:pt x="3580" y="9652"/>
                    </a:cubicBezTo>
                    <a:cubicBezTo>
                      <a:pt x="3580" y="4929"/>
                      <a:pt x="4929" y="3580"/>
                      <a:pt x="9652" y="3580"/>
                    </a:cubicBezTo>
                    <a:cubicBezTo>
                      <a:pt x="24494" y="3580"/>
                      <a:pt x="38661" y="3580"/>
                      <a:pt x="53503" y="3580"/>
                    </a:cubicBezTo>
                    <a:cubicBezTo>
                      <a:pt x="60249" y="3580"/>
                      <a:pt x="58900" y="7628"/>
                      <a:pt x="59575" y="11676"/>
                    </a:cubicBezTo>
                    <a:cubicBezTo>
                      <a:pt x="59575" y="15723"/>
                      <a:pt x="59575" y="19097"/>
                      <a:pt x="53503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0446" y="18422"/>
                      <a:pt x="19097" y="19771"/>
                      <a:pt x="19097" y="25168"/>
                    </a:cubicBezTo>
                    <a:cubicBezTo>
                      <a:pt x="19097" y="39336"/>
                      <a:pt x="19097" y="39336"/>
                      <a:pt x="32589" y="39336"/>
                    </a:cubicBezTo>
                    <a:cubicBezTo>
                      <a:pt x="35288" y="39336"/>
                      <a:pt x="38661" y="40010"/>
                      <a:pt x="41360" y="39336"/>
                    </a:cubicBezTo>
                    <a:cubicBezTo>
                      <a:pt x="48781" y="37986"/>
                      <a:pt x="50804" y="42034"/>
                      <a:pt x="50130" y="48781"/>
                    </a:cubicBezTo>
                    <a:cubicBezTo>
                      <a:pt x="50130" y="52828"/>
                      <a:pt x="48781" y="54852"/>
                      <a:pt x="44733" y="54178"/>
                    </a:cubicBezTo>
                    <a:cubicBezTo>
                      <a:pt x="37986" y="54178"/>
                      <a:pt x="31240" y="54178"/>
                      <a:pt x="24494" y="54178"/>
                    </a:cubicBezTo>
                    <a:cubicBezTo>
                      <a:pt x="21120" y="54178"/>
                      <a:pt x="19097" y="55527"/>
                      <a:pt x="19097" y="58900"/>
                    </a:cubicBezTo>
                    <a:cubicBezTo>
                      <a:pt x="17747" y="76441"/>
                      <a:pt x="17747" y="76441"/>
                      <a:pt x="35288" y="76441"/>
                    </a:cubicBezTo>
                    <a:cubicBezTo>
                      <a:pt x="40685" y="76441"/>
                      <a:pt x="46757" y="76441"/>
                      <a:pt x="52154" y="76441"/>
                    </a:cubicBezTo>
                    <a:cubicBezTo>
                      <a:pt x="56876" y="76441"/>
                      <a:pt x="60924" y="75766"/>
                      <a:pt x="60924" y="83187"/>
                    </a:cubicBezTo>
                    <a:cubicBezTo>
                      <a:pt x="60924" y="89933"/>
                      <a:pt x="58900" y="91283"/>
                      <a:pt x="52828" y="91283"/>
                    </a:cubicBezTo>
                    <a:cubicBezTo>
                      <a:pt x="38661" y="90608"/>
                      <a:pt x="24494" y="91283"/>
                      <a:pt x="11001" y="91283"/>
                    </a:cubicBezTo>
                    <a:cubicBezTo>
                      <a:pt x="6279" y="91283"/>
                      <a:pt x="4255" y="89933"/>
                      <a:pt x="4929" y="85211"/>
                    </a:cubicBezTo>
                    <a:cubicBezTo>
                      <a:pt x="3580" y="72393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 : forme 64">
                <a:extLst>
                  <a:ext uri="{FF2B5EF4-FFF2-40B4-BE49-F238E27FC236}">
                    <a16:creationId xmlns:a16="http://schemas.microsoft.com/office/drawing/2014/main" id="{C77B96EF-991F-4ECE-9786-A43AA40AB364}"/>
                  </a:ext>
                </a:extLst>
              </p:cNvPr>
              <p:cNvSpPr/>
              <p:nvPr/>
            </p:nvSpPr>
            <p:spPr>
              <a:xfrm>
                <a:off x="2957683" y="5269212"/>
                <a:ext cx="96152" cy="122375"/>
              </a:xfrm>
              <a:custGeom>
                <a:avLst/>
                <a:gdLst>
                  <a:gd name="connsiteX0" fmla="*/ 3592 w 74209"/>
                  <a:gd name="connsiteY0" fmla="*/ 49002 h 94449"/>
                  <a:gd name="connsiteX1" fmla="*/ 65658 w 74209"/>
                  <a:gd name="connsiteY1" fmla="*/ 6500 h 94449"/>
                  <a:gd name="connsiteX2" fmla="*/ 69706 w 74209"/>
                  <a:gd name="connsiteY2" fmla="*/ 19992 h 94449"/>
                  <a:gd name="connsiteX3" fmla="*/ 62285 w 74209"/>
                  <a:gd name="connsiteY3" fmla="*/ 20667 h 94449"/>
                  <a:gd name="connsiteX4" fmla="*/ 58238 w 74209"/>
                  <a:gd name="connsiteY4" fmla="*/ 19992 h 94449"/>
                  <a:gd name="connsiteX5" fmla="*/ 25855 w 74209"/>
                  <a:gd name="connsiteY5" fmla="*/ 28088 h 94449"/>
                  <a:gd name="connsiteX6" fmla="*/ 22482 w 74209"/>
                  <a:gd name="connsiteY6" fmla="*/ 65193 h 94449"/>
                  <a:gd name="connsiteX7" fmla="*/ 50142 w 74209"/>
                  <a:gd name="connsiteY7" fmla="*/ 80035 h 94449"/>
                  <a:gd name="connsiteX8" fmla="*/ 60261 w 74209"/>
                  <a:gd name="connsiteY8" fmla="*/ 78011 h 94449"/>
                  <a:gd name="connsiteX9" fmla="*/ 69706 w 74209"/>
                  <a:gd name="connsiteY9" fmla="*/ 78686 h 94449"/>
                  <a:gd name="connsiteX10" fmla="*/ 63635 w 74209"/>
                  <a:gd name="connsiteY10" fmla="*/ 92853 h 94449"/>
                  <a:gd name="connsiteX11" fmla="*/ 3592 w 74209"/>
                  <a:gd name="connsiteY11" fmla="*/ 4900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92" y="49002"/>
                    </a:moveTo>
                    <a:cubicBezTo>
                      <a:pt x="2917" y="15945"/>
                      <a:pt x="30577" y="-4294"/>
                      <a:pt x="65658" y="6500"/>
                    </a:cubicBezTo>
                    <a:cubicBezTo>
                      <a:pt x="73754" y="9198"/>
                      <a:pt x="69706" y="15270"/>
                      <a:pt x="69706" y="19992"/>
                    </a:cubicBezTo>
                    <a:cubicBezTo>
                      <a:pt x="69032" y="24715"/>
                      <a:pt x="64984" y="20667"/>
                      <a:pt x="62285" y="20667"/>
                    </a:cubicBezTo>
                    <a:cubicBezTo>
                      <a:pt x="60936" y="20667"/>
                      <a:pt x="59587" y="19992"/>
                      <a:pt x="58238" y="19992"/>
                    </a:cubicBezTo>
                    <a:cubicBezTo>
                      <a:pt x="46094" y="17294"/>
                      <a:pt x="33951" y="16619"/>
                      <a:pt x="25855" y="28088"/>
                    </a:cubicBezTo>
                    <a:cubicBezTo>
                      <a:pt x="17085" y="39557"/>
                      <a:pt x="17759" y="52375"/>
                      <a:pt x="22482" y="65193"/>
                    </a:cubicBezTo>
                    <a:cubicBezTo>
                      <a:pt x="26530" y="75987"/>
                      <a:pt x="37324" y="81384"/>
                      <a:pt x="50142" y="80035"/>
                    </a:cubicBezTo>
                    <a:cubicBezTo>
                      <a:pt x="53515" y="79361"/>
                      <a:pt x="56888" y="78686"/>
                      <a:pt x="60261" y="78011"/>
                    </a:cubicBezTo>
                    <a:cubicBezTo>
                      <a:pt x="63635" y="78011"/>
                      <a:pt x="67682" y="72614"/>
                      <a:pt x="69706" y="78686"/>
                    </a:cubicBezTo>
                    <a:cubicBezTo>
                      <a:pt x="73080" y="86782"/>
                      <a:pt x="71056" y="90829"/>
                      <a:pt x="63635" y="92853"/>
                    </a:cubicBezTo>
                    <a:cubicBezTo>
                      <a:pt x="30577" y="102298"/>
                      <a:pt x="3592" y="82734"/>
                      <a:pt x="3592" y="49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 : forme 65">
                <a:extLst>
                  <a:ext uri="{FF2B5EF4-FFF2-40B4-BE49-F238E27FC236}">
                    <a16:creationId xmlns:a16="http://schemas.microsoft.com/office/drawing/2014/main" id="{3E75AECA-7CA7-4D27-8800-1B3649061C45}"/>
                  </a:ext>
                </a:extLst>
              </p:cNvPr>
              <p:cNvSpPr/>
              <p:nvPr/>
            </p:nvSpPr>
            <p:spPr>
              <a:xfrm>
                <a:off x="2542496" y="5271427"/>
                <a:ext cx="96152" cy="122375"/>
              </a:xfrm>
              <a:custGeom>
                <a:avLst/>
                <a:gdLst>
                  <a:gd name="connsiteX0" fmla="*/ 3580 w 74209"/>
                  <a:gd name="connsiteY0" fmla="*/ 48640 h 94449"/>
                  <a:gd name="connsiteX1" fmla="*/ 65646 w 74209"/>
                  <a:gd name="connsiteY1" fmla="*/ 6813 h 94449"/>
                  <a:gd name="connsiteX2" fmla="*/ 69694 w 74209"/>
                  <a:gd name="connsiteY2" fmla="*/ 19631 h 94449"/>
                  <a:gd name="connsiteX3" fmla="*/ 62273 w 74209"/>
                  <a:gd name="connsiteY3" fmla="*/ 20980 h 94449"/>
                  <a:gd name="connsiteX4" fmla="*/ 58900 w 74209"/>
                  <a:gd name="connsiteY4" fmla="*/ 20306 h 94449"/>
                  <a:gd name="connsiteX5" fmla="*/ 25843 w 74209"/>
                  <a:gd name="connsiteY5" fmla="*/ 27052 h 94449"/>
                  <a:gd name="connsiteX6" fmla="*/ 21120 w 74209"/>
                  <a:gd name="connsiteY6" fmla="*/ 64157 h 94449"/>
                  <a:gd name="connsiteX7" fmla="*/ 50130 w 74209"/>
                  <a:gd name="connsiteY7" fmla="*/ 80348 h 94449"/>
                  <a:gd name="connsiteX8" fmla="*/ 59575 w 74209"/>
                  <a:gd name="connsiteY8" fmla="*/ 78324 h 94449"/>
                  <a:gd name="connsiteX9" fmla="*/ 69020 w 74209"/>
                  <a:gd name="connsiteY9" fmla="*/ 78999 h 94449"/>
                  <a:gd name="connsiteX10" fmla="*/ 62273 w 74209"/>
                  <a:gd name="connsiteY10" fmla="*/ 92492 h 94449"/>
                  <a:gd name="connsiteX11" fmla="*/ 3580 w 74209"/>
                  <a:gd name="connsiteY11" fmla="*/ 4864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80" y="48640"/>
                    </a:moveTo>
                    <a:cubicBezTo>
                      <a:pt x="3580" y="15583"/>
                      <a:pt x="31240" y="-4656"/>
                      <a:pt x="65646" y="6813"/>
                    </a:cubicBezTo>
                    <a:cubicBezTo>
                      <a:pt x="73742" y="9512"/>
                      <a:pt x="69694" y="14909"/>
                      <a:pt x="69694" y="19631"/>
                    </a:cubicBezTo>
                    <a:cubicBezTo>
                      <a:pt x="69020" y="25703"/>
                      <a:pt x="64972" y="20980"/>
                      <a:pt x="62273" y="20980"/>
                    </a:cubicBezTo>
                    <a:cubicBezTo>
                      <a:pt x="61599" y="20980"/>
                      <a:pt x="60249" y="20306"/>
                      <a:pt x="58900" y="20306"/>
                    </a:cubicBezTo>
                    <a:cubicBezTo>
                      <a:pt x="46757" y="17607"/>
                      <a:pt x="35288" y="16258"/>
                      <a:pt x="25843" y="27052"/>
                    </a:cubicBezTo>
                    <a:cubicBezTo>
                      <a:pt x="16398" y="37846"/>
                      <a:pt x="17073" y="51339"/>
                      <a:pt x="21120" y="64157"/>
                    </a:cubicBezTo>
                    <a:cubicBezTo>
                      <a:pt x="24494" y="75626"/>
                      <a:pt x="36637" y="81698"/>
                      <a:pt x="50130" y="80348"/>
                    </a:cubicBezTo>
                    <a:cubicBezTo>
                      <a:pt x="53503" y="79674"/>
                      <a:pt x="56202" y="78324"/>
                      <a:pt x="59575" y="78324"/>
                    </a:cubicBezTo>
                    <a:cubicBezTo>
                      <a:pt x="62948" y="78324"/>
                      <a:pt x="66996" y="72253"/>
                      <a:pt x="69020" y="78999"/>
                    </a:cubicBezTo>
                    <a:cubicBezTo>
                      <a:pt x="71718" y="88444"/>
                      <a:pt x="70369" y="90468"/>
                      <a:pt x="62273" y="92492"/>
                    </a:cubicBezTo>
                    <a:cubicBezTo>
                      <a:pt x="29891" y="101937"/>
                      <a:pt x="3580" y="82372"/>
                      <a:pt x="3580" y="48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69">
                <a:extLst>
                  <a:ext uri="{FF2B5EF4-FFF2-40B4-BE49-F238E27FC236}">
                    <a16:creationId xmlns:a16="http://schemas.microsoft.com/office/drawing/2014/main" id="{D200DE6A-4029-4774-80ED-80E85D9F786B}"/>
                  </a:ext>
                </a:extLst>
              </p:cNvPr>
              <p:cNvSpPr/>
              <p:nvPr/>
            </p:nvSpPr>
            <p:spPr>
              <a:xfrm>
                <a:off x="3976755" y="5266002"/>
                <a:ext cx="87412" cy="122375"/>
              </a:xfrm>
              <a:custGeom>
                <a:avLst/>
                <a:gdLst>
                  <a:gd name="connsiteX0" fmla="*/ 35409 w 67463"/>
                  <a:gd name="connsiteY0" fmla="*/ 4929 h 94449"/>
                  <a:gd name="connsiteX1" fmla="*/ 62395 w 67463"/>
                  <a:gd name="connsiteY1" fmla="*/ 4929 h 94449"/>
                  <a:gd name="connsiteX2" fmla="*/ 67792 w 67463"/>
                  <a:gd name="connsiteY2" fmla="*/ 12350 h 94449"/>
                  <a:gd name="connsiteX3" fmla="*/ 62395 w 67463"/>
                  <a:gd name="connsiteY3" fmla="*/ 19771 h 94449"/>
                  <a:gd name="connsiteX4" fmla="*/ 44180 w 67463"/>
                  <a:gd name="connsiteY4" fmla="*/ 21120 h 94449"/>
                  <a:gd name="connsiteX5" fmla="*/ 43505 w 67463"/>
                  <a:gd name="connsiteY5" fmla="*/ 40010 h 94449"/>
                  <a:gd name="connsiteX6" fmla="*/ 43505 w 67463"/>
                  <a:gd name="connsiteY6" fmla="*/ 85886 h 94449"/>
                  <a:gd name="connsiteX7" fmla="*/ 36084 w 67463"/>
                  <a:gd name="connsiteY7" fmla="*/ 91957 h 94449"/>
                  <a:gd name="connsiteX8" fmla="*/ 28663 w 67463"/>
                  <a:gd name="connsiteY8" fmla="*/ 85886 h 94449"/>
                  <a:gd name="connsiteX9" fmla="*/ 28663 w 67463"/>
                  <a:gd name="connsiteY9" fmla="*/ 25843 h 94449"/>
                  <a:gd name="connsiteX10" fmla="*/ 21242 w 67463"/>
                  <a:gd name="connsiteY10" fmla="*/ 18422 h 94449"/>
                  <a:gd name="connsiteX11" fmla="*/ 12472 w 67463"/>
                  <a:gd name="connsiteY11" fmla="*/ 18422 h 94449"/>
                  <a:gd name="connsiteX12" fmla="*/ 3702 w 67463"/>
                  <a:gd name="connsiteY12" fmla="*/ 9652 h 94449"/>
                  <a:gd name="connsiteX13" fmla="*/ 9773 w 67463"/>
                  <a:gd name="connsiteY13" fmla="*/ 3580 h 94449"/>
                  <a:gd name="connsiteX14" fmla="*/ 35409 w 67463"/>
                  <a:gd name="connsiteY14" fmla="*/ 4929 h 94449"/>
                  <a:gd name="connsiteX15" fmla="*/ 35409 w 67463"/>
                  <a:gd name="connsiteY15" fmla="*/ 492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35409" y="4929"/>
                    </a:moveTo>
                    <a:cubicBezTo>
                      <a:pt x="44180" y="4929"/>
                      <a:pt x="52950" y="4929"/>
                      <a:pt x="62395" y="4929"/>
                    </a:cubicBezTo>
                    <a:cubicBezTo>
                      <a:pt x="68467" y="4929"/>
                      <a:pt x="67792" y="8977"/>
                      <a:pt x="67792" y="12350"/>
                    </a:cubicBezTo>
                    <a:cubicBezTo>
                      <a:pt x="67792" y="16398"/>
                      <a:pt x="68467" y="19771"/>
                      <a:pt x="62395" y="19771"/>
                    </a:cubicBezTo>
                    <a:cubicBezTo>
                      <a:pt x="56323" y="19771"/>
                      <a:pt x="47553" y="16398"/>
                      <a:pt x="44180" y="21120"/>
                    </a:cubicBezTo>
                    <a:cubicBezTo>
                      <a:pt x="40807" y="25843"/>
                      <a:pt x="43505" y="33939"/>
                      <a:pt x="43505" y="40010"/>
                    </a:cubicBezTo>
                    <a:cubicBezTo>
                      <a:pt x="43505" y="55527"/>
                      <a:pt x="43505" y="71044"/>
                      <a:pt x="43505" y="85886"/>
                    </a:cubicBezTo>
                    <a:cubicBezTo>
                      <a:pt x="43505" y="92632"/>
                      <a:pt x="40132" y="91957"/>
                      <a:pt x="36084" y="91957"/>
                    </a:cubicBezTo>
                    <a:cubicBezTo>
                      <a:pt x="32036" y="91957"/>
                      <a:pt x="28663" y="92632"/>
                      <a:pt x="28663" y="85886"/>
                    </a:cubicBezTo>
                    <a:cubicBezTo>
                      <a:pt x="28663" y="65646"/>
                      <a:pt x="27988" y="46082"/>
                      <a:pt x="28663" y="25843"/>
                    </a:cubicBezTo>
                    <a:cubicBezTo>
                      <a:pt x="28663" y="19771"/>
                      <a:pt x="26639" y="17747"/>
                      <a:pt x="21242" y="18422"/>
                    </a:cubicBezTo>
                    <a:cubicBezTo>
                      <a:pt x="18544" y="19097"/>
                      <a:pt x="15170" y="18422"/>
                      <a:pt x="12472" y="18422"/>
                    </a:cubicBezTo>
                    <a:cubicBezTo>
                      <a:pt x="5051" y="19771"/>
                      <a:pt x="3027" y="16398"/>
                      <a:pt x="3702" y="9652"/>
                    </a:cubicBezTo>
                    <a:cubicBezTo>
                      <a:pt x="3702" y="4929"/>
                      <a:pt x="5726" y="3580"/>
                      <a:pt x="9773" y="3580"/>
                    </a:cubicBezTo>
                    <a:cubicBezTo>
                      <a:pt x="17869" y="4929"/>
                      <a:pt x="26639" y="4929"/>
                      <a:pt x="35409" y="4929"/>
                    </a:cubicBezTo>
                    <a:cubicBezTo>
                      <a:pt x="35409" y="4929"/>
                      <a:pt x="35409" y="4929"/>
                      <a:pt x="35409" y="49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 : forme 79">
                <a:extLst>
                  <a:ext uri="{FF2B5EF4-FFF2-40B4-BE49-F238E27FC236}">
                    <a16:creationId xmlns:a16="http://schemas.microsoft.com/office/drawing/2014/main" id="{27733679-CFE9-4781-A2B8-BEE825C5FE7F}"/>
                  </a:ext>
                </a:extLst>
              </p:cNvPr>
              <p:cNvSpPr/>
              <p:nvPr/>
            </p:nvSpPr>
            <p:spPr>
              <a:xfrm>
                <a:off x="3908417" y="5228803"/>
                <a:ext cx="34964" cy="26223"/>
              </a:xfrm>
              <a:custGeom>
                <a:avLst/>
                <a:gdLst>
                  <a:gd name="connsiteX0" fmla="*/ 27436 w 26985"/>
                  <a:gd name="connsiteY0" fmla="*/ 8677 h 20239"/>
                  <a:gd name="connsiteX1" fmla="*/ 22713 w 26985"/>
                  <a:gd name="connsiteY1" fmla="*/ 15424 h 20239"/>
                  <a:gd name="connsiteX2" fmla="*/ 9895 w 26985"/>
                  <a:gd name="connsiteY2" fmla="*/ 19471 h 20239"/>
                  <a:gd name="connsiteX3" fmla="*/ 3823 w 26985"/>
                  <a:gd name="connsiteY3" fmla="*/ 18797 h 20239"/>
                  <a:gd name="connsiteX4" fmla="*/ 6522 w 26985"/>
                  <a:gd name="connsiteY4" fmla="*/ 12050 h 20239"/>
                  <a:gd name="connsiteX5" fmla="*/ 21364 w 26985"/>
                  <a:gd name="connsiteY5" fmla="*/ 4629 h 20239"/>
                  <a:gd name="connsiteX6" fmla="*/ 27436 w 26985"/>
                  <a:gd name="connsiteY6" fmla="*/ 8677 h 2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85" h="20239">
                    <a:moveTo>
                      <a:pt x="27436" y="8677"/>
                    </a:moveTo>
                    <a:cubicBezTo>
                      <a:pt x="28110" y="12725"/>
                      <a:pt x="26761" y="14749"/>
                      <a:pt x="22713" y="15424"/>
                    </a:cubicBezTo>
                    <a:cubicBezTo>
                      <a:pt x="18665" y="16773"/>
                      <a:pt x="13943" y="18797"/>
                      <a:pt x="9895" y="19471"/>
                    </a:cubicBezTo>
                    <a:cubicBezTo>
                      <a:pt x="7871" y="20146"/>
                      <a:pt x="5173" y="22845"/>
                      <a:pt x="3823" y="18797"/>
                    </a:cubicBezTo>
                    <a:cubicBezTo>
                      <a:pt x="3149" y="16098"/>
                      <a:pt x="3823" y="13400"/>
                      <a:pt x="6522" y="12050"/>
                    </a:cubicBezTo>
                    <a:cubicBezTo>
                      <a:pt x="11244" y="9352"/>
                      <a:pt x="16641" y="7328"/>
                      <a:pt x="21364" y="4629"/>
                    </a:cubicBezTo>
                    <a:cubicBezTo>
                      <a:pt x="26086" y="2605"/>
                      <a:pt x="28110" y="3280"/>
                      <a:pt x="27436" y="86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78" name="Image 77">
            <a:extLst>
              <a:ext uri="{FF2B5EF4-FFF2-40B4-BE49-F238E27FC236}">
                <a16:creationId xmlns:a16="http://schemas.microsoft.com/office/drawing/2014/main" id="{9A7CB5EF-8676-4A4D-B0A1-5591D3384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14419" r="39896" b="80074"/>
          <a:stretch/>
        </p:blipFill>
        <p:spPr>
          <a:xfrm>
            <a:off x="9018730" y="5835321"/>
            <a:ext cx="3032199" cy="7478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19DABB-FE96-48AA-945B-E067C2EAC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13365" r="12038" b="20489"/>
          <a:stretch/>
        </p:blipFill>
        <p:spPr>
          <a:xfrm>
            <a:off x="4169966" y="933079"/>
            <a:ext cx="4848764" cy="195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38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6C9A46-E4C6-40D7-9A3F-C388AC6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119" y="621011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10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0499A93-F034-448E-927C-6736B1FDEACD}"/>
              </a:ext>
            </a:extLst>
          </p:cNvPr>
          <p:cNvSpPr txBox="1">
            <a:spLocks/>
          </p:cNvSpPr>
          <p:nvPr/>
        </p:nvSpPr>
        <p:spPr>
          <a:xfrm>
            <a:off x="3317967" y="282765"/>
            <a:ext cx="8676471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/>
              <a:t>Observatoire des Vulnérabilités 2021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9C219B0-E6E4-4124-B7AC-D66029D0705C}"/>
              </a:ext>
            </a:extLst>
          </p:cNvPr>
          <p:cNvSpPr>
            <a:spLocks/>
          </p:cNvSpPr>
          <p:nvPr/>
        </p:nvSpPr>
        <p:spPr bwMode="auto">
          <a:xfrm rot="18900000" flipH="1" flipV="1">
            <a:off x="13673" y="1405317"/>
            <a:ext cx="3675543" cy="3530844"/>
          </a:xfrm>
          <a:custGeom>
            <a:avLst/>
            <a:gdLst>
              <a:gd name="T0" fmla="*/ 1924 w 1944"/>
              <a:gd name="T1" fmla="*/ 935 h 1720"/>
              <a:gd name="T2" fmla="*/ 1703 w 1944"/>
              <a:gd name="T3" fmla="*/ 1584 h 1720"/>
              <a:gd name="T4" fmla="*/ 998 w 1944"/>
              <a:gd name="T5" fmla="*/ 1662 h 1720"/>
              <a:gd name="T6" fmla="*/ 246 w 1944"/>
              <a:gd name="T7" fmla="*/ 1346 h 1720"/>
              <a:gd name="T8" fmla="*/ 56 w 1944"/>
              <a:gd name="T9" fmla="*/ 950 h 1720"/>
              <a:gd name="T10" fmla="*/ 434 w 1944"/>
              <a:gd name="T11" fmla="*/ 511 h 1720"/>
              <a:gd name="T12" fmla="*/ 1037 w 1944"/>
              <a:gd name="T13" fmla="*/ 100 h 1720"/>
              <a:gd name="T14" fmla="*/ 1623 w 1944"/>
              <a:gd name="T15" fmla="*/ 191 h 1720"/>
              <a:gd name="T16" fmla="*/ 1924 w 1944"/>
              <a:gd name="T17" fmla="*/ 935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4" h="1720">
                <a:moveTo>
                  <a:pt x="1924" y="935"/>
                </a:moveTo>
                <a:cubicBezTo>
                  <a:pt x="1944" y="1230"/>
                  <a:pt x="1865" y="1463"/>
                  <a:pt x="1703" y="1584"/>
                </a:cubicBezTo>
                <a:cubicBezTo>
                  <a:pt x="1541" y="1708"/>
                  <a:pt x="1296" y="1720"/>
                  <a:pt x="998" y="1662"/>
                </a:cubicBezTo>
                <a:cubicBezTo>
                  <a:pt x="703" y="1601"/>
                  <a:pt x="421" y="1470"/>
                  <a:pt x="246" y="1346"/>
                </a:cubicBezTo>
                <a:cubicBezTo>
                  <a:pt x="69" y="1217"/>
                  <a:pt x="0" y="1094"/>
                  <a:pt x="56" y="950"/>
                </a:cubicBezTo>
                <a:cubicBezTo>
                  <a:pt x="109" y="811"/>
                  <a:pt x="259" y="665"/>
                  <a:pt x="434" y="511"/>
                </a:cubicBezTo>
                <a:cubicBezTo>
                  <a:pt x="612" y="359"/>
                  <a:pt x="816" y="198"/>
                  <a:pt x="1037" y="100"/>
                </a:cubicBezTo>
                <a:cubicBezTo>
                  <a:pt x="1256" y="0"/>
                  <a:pt x="1461" y="30"/>
                  <a:pt x="1623" y="191"/>
                </a:cubicBezTo>
                <a:cubicBezTo>
                  <a:pt x="1784" y="347"/>
                  <a:pt x="1903" y="634"/>
                  <a:pt x="1924" y="9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>
            <a:noFill/>
            <a:prstDash val="solid"/>
            <a:miter lim="800000"/>
            <a:headEnd/>
            <a:tailEnd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36245B32-3A54-490D-86CA-002813AF0533}"/>
              </a:ext>
            </a:extLst>
          </p:cNvPr>
          <p:cNvSpPr txBox="1">
            <a:spLocks/>
          </p:cNvSpPr>
          <p:nvPr/>
        </p:nvSpPr>
        <p:spPr bwMode="auto">
          <a:xfrm>
            <a:off x="3829914" y="1284561"/>
            <a:ext cx="8164524" cy="443402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1042988" rtl="0" eaLnBrk="0" fontAlgn="base" hangingPunct="0">
              <a:spcBef>
                <a:spcPts val="600"/>
              </a:spcBef>
              <a:spcAft>
                <a:spcPct val="0"/>
              </a:spcAft>
              <a:buSzPct val="140000"/>
              <a:buNone/>
              <a:defRPr sz="2000" b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358775" indent="-325438" algn="l" defTabSz="1042988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1800" b="1">
                <a:solidFill>
                  <a:srgbClr val="009EE0"/>
                </a:solidFill>
                <a:latin typeface="Verdana" pitchFamily="34" charset="0"/>
                <a:cs typeface="+mn-cs"/>
              </a:defRPr>
            </a:lvl2pPr>
            <a:lvl3pPr marL="720000" indent="-142875" algn="l" defTabSz="1042988" rtl="0" eaLnBrk="0" fontAlgn="base" hangingPunct="0">
              <a:spcBef>
                <a:spcPct val="6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Verdana" pitchFamily="34" charset="0"/>
                <a:cs typeface="+mn-cs"/>
              </a:defRPr>
            </a:lvl3pPr>
            <a:lvl4pPr marL="1080000" indent="-179388" algn="l" defTabSz="1042988" rtl="0" eaLnBrk="0" fontAlgn="base" hangingPunct="0">
              <a:spcBef>
                <a:spcPct val="6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 sz="1400">
                <a:solidFill>
                  <a:srgbClr val="7F7F7F"/>
                </a:solidFill>
                <a:latin typeface="Verdana" pitchFamily="34" charset="0"/>
                <a:cs typeface="+mn-cs"/>
              </a:defRPr>
            </a:lvl4pPr>
            <a:lvl5pPr marL="1798638" indent="-258763" algn="l" defTabSz="1042988" rtl="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10000"/>
              </a:spcAft>
              <a:buSzPct val="150000"/>
              <a:buFont typeface="Arial" charset="0"/>
              <a:buBlip>
                <a:blip r:embed="rId4"/>
              </a:buBlip>
              <a:defRPr sz="1800" i="1">
                <a:solidFill>
                  <a:schemeClr val="bg2"/>
                </a:solidFill>
                <a:latin typeface="Verdana" pitchFamily="34" charset="0"/>
                <a:cs typeface="+mn-cs"/>
              </a:defRPr>
            </a:lvl5pPr>
            <a:lvl6pPr marL="2801938" indent="-258763" algn="l" defTabSz="1042988" rtl="0" fontAlgn="base">
              <a:lnSpc>
                <a:spcPct val="180000"/>
              </a:lnSpc>
              <a:spcBef>
                <a:spcPct val="20000"/>
              </a:spcBef>
              <a:spcAft>
                <a:spcPct val="10000"/>
              </a:spcAft>
              <a:buSzPct val="150000"/>
              <a:buFont typeface="Arial" charset="0"/>
              <a:buBlip>
                <a:blip r:embed="rId4"/>
              </a:buBlip>
              <a:defRPr sz="1800" i="1">
                <a:solidFill>
                  <a:schemeClr val="bg2"/>
                </a:solidFill>
                <a:latin typeface="+mn-lt"/>
                <a:cs typeface="+mn-cs"/>
              </a:defRPr>
            </a:lvl6pPr>
            <a:lvl7pPr marL="3259138" indent="-258763" algn="l" defTabSz="1042988" rtl="0" fontAlgn="base">
              <a:lnSpc>
                <a:spcPct val="180000"/>
              </a:lnSpc>
              <a:spcBef>
                <a:spcPct val="20000"/>
              </a:spcBef>
              <a:spcAft>
                <a:spcPct val="10000"/>
              </a:spcAft>
              <a:buSzPct val="150000"/>
              <a:buFont typeface="Arial" charset="0"/>
              <a:buBlip>
                <a:blip r:embed="rId4"/>
              </a:buBlip>
              <a:defRPr sz="1800" i="1">
                <a:solidFill>
                  <a:schemeClr val="bg2"/>
                </a:solidFill>
                <a:latin typeface="+mn-lt"/>
                <a:cs typeface="+mn-cs"/>
              </a:defRPr>
            </a:lvl7pPr>
            <a:lvl8pPr marL="3716338" indent="-258763" algn="l" defTabSz="1042988" rtl="0" fontAlgn="base">
              <a:lnSpc>
                <a:spcPct val="180000"/>
              </a:lnSpc>
              <a:spcBef>
                <a:spcPct val="20000"/>
              </a:spcBef>
              <a:spcAft>
                <a:spcPct val="10000"/>
              </a:spcAft>
              <a:buSzPct val="150000"/>
              <a:buFont typeface="Arial" charset="0"/>
              <a:buBlip>
                <a:blip r:embed="rId4"/>
              </a:buBlip>
              <a:defRPr sz="1800" i="1">
                <a:solidFill>
                  <a:schemeClr val="bg2"/>
                </a:solidFill>
                <a:latin typeface="+mn-lt"/>
                <a:cs typeface="+mn-cs"/>
              </a:defRPr>
            </a:lvl8pPr>
            <a:lvl9pPr marL="4173538" indent="-258763" algn="l" defTabSz="1042988" rtl="0" fontAlgn="base">
              <a:lnSpc>
                <a:spcPct val="180000"/>
              </a:lnSpc>
              <a:spcBef>
                <a:spcPct val="20000"/>
              </a:spcBef>
              <a:spcAft>
                <a:spcPct val="10000"/>
              </a:spcAft>
              <a:buSzPct val="150000"/>
              <a:buFont typeface="Arial" charset="0"/>
              <a:buBlip>
                <a:blip r:embed="rId4"/>
              </a:buBlip>
              <a:defRPr sz="1800" i="1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130175" lvl="1" indent="0" defTabSz="914400" eaLnBrk="1" hangingPunct="1">
              <a:lnSpc>
                <a:spcPct val="90000"/>
              </a:lnSpc>
              <a:buNone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METHODOLOGIE 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Enquête réalisée en ligne auprès d’un échantillon représentatif de la population des résidants de tout le territoire français (France métropolitaine, Corse et DOM-TOM) de 15 ans et plus de  </a:t>
            </a:r>
            <a:r>
              <a:rPr lang="fr-FR" sz="1400" dirty="0">
                <a:solidFill>
                  <a:schemeClr val="accent5"/>
                </a:solidFill>
                <a:latin typeface="+mn-lt"/>
              </a:rPr>
              <a:t>3 000 interviewés 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à chaque vague, </a:t>
            </a:r>
            <a:r>
              <a:rPr lang="fr-FR" sz="800" dirty="0">
                <a:solidFill>
                  <a:schemeClr val="tx2"/>
                </a:solidFill>
                <a:latin typeface="+mn-lt"/>
              </a:rPr>
              <a:t>Les vagues avant 2015 étaient menées en face-à-face sur un échantillon de 2000 personnes et sur un champ plus restreint : les individus de 18 ans et plus, résidant en France métropolitaine, hors Corse</a:t>
            </a:r>
            <a:endParaRPr lang="fr-FR" sz="800" dirty="0">
              <a:solidFill>
                <a:schemeClr val="tx2"/>
              </a:solidFill>
              <a:latin typeface="+mn-lt"/>
              <a:cs typeface="Arial"/>
            </a:endParaRP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Méthode des quotas : </a:t>
            </a:r>
          </a:p>
          <a:p>
            <a:pPr marL="719455"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1) quotas : ZEAT, taille d’agglomération, âge, sexe, catégorie socio-professionnelle et type d’habitat </a:t>
            </a:r>
            <a:endParaRPr lang="fr-FR" sz="140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719455"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2) redressement, notamment sur la variable croisée âge x diplôme</a:t>
            </a:r>
            <a:endParaRPr lang="fr-FR" sz="1400" dirty="0">
              <a:solidFill>
                <a:schemeClr val="tx2"/>
              </a:solidFill>
              <a:latin typeface="+mn-lt"/>
              <a:cs typeface="Arial"/>
            </a:endParaRP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/>
                </a:solidFill>
                <a:latin typeface="+mn-lt"/>
              </a:rPr>
              <a:t>43 années d’historique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Des questions propres à chaque client et d’autres mutualisées </a:t>
            </a:r>
          </a:p>
          <a:p>
            <a:pPr marL="719455"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+mn-lt"/>
              </a:rPr>
              <a:t>Une vingtaine de critères </a:t>
            </a:r>
            <a:r>
              <a:rPr lang="fr-FR" sz="1400" b="1" dirty="0">
                <a:solidFill>
                  <a:schemeClr val="tx2"/>
                </a:solidFill>
                <a:latin typeface="+mn-lt"/>
              </a:rPr>
              <a:t>sociodémographiques</a:t>
            </a:r>
            <a:endParaRPr lang="fr-FR" sz="1400" b="1" dirty="0">
              <a:solidFill>
                <a:schemeClr val="tx2"/>
              </a:solidFill>
              <a:latin typeface="+mn-lt"/>
              <a:cs typeface="Arial"/>
            </a:endParaRPr>
          </a:p>
          <a:p>
            <a:pPr marL="719455"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/>
                </a:solidFill>
                <a:latin typeface="+mn-lt"/>
              </a:rPr>
              <a:t>De très nombreuses questions sur les 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modes de vie et les opinions </a:t>
            </a:r>
            <a:r>
              <a:rPr lang="fr-FR" sz="1400" dirty="0">
                <a:solidFill>
                  <a:schemeClr val="tx2"/>
                </a:solidFill>
                <a:latin typeface="+mn-lt"/>
              </a:rPr>
              <a:t>de la population, portant sur la santé, les inquiétudes, les préoccupations, la famille, l’environnement, les loisirs, les pratiques culturelles, le moral économique, l’opinion sur le fonctionnement de la société, les politiques sociales, etc.</a:t>
            </a:r>
            <a:endParaRPr lang="fr-FR" sz="140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719455"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  <a:latin typeface="+mn-lt"/>
              </a:rPr>
              <a:t>Des questions spécifiques pour suivre l’impact de l’épidémie de la covid-19</a:t>
            </a:r>
            <a:endParaRPr lang="fr-FR" sz="1400" b="1" dirty="0">
              <a:solidFill>
                <a:schemeClr val="tx2"/>
              </a:solidFill>
              <a:latin typeface="+mn-lt"/>
              <a:cs typeface="Arial"/>
            </a:endParaRPr>
          </a:p>
          <a:p>
            <a:pPr lvl="2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5"/>
                </a:solidFill>
                <a:latin typeface="+mn-lt"/>
              </a:rPr>
              <a:t>Des questions posées dans le cadre de l’Observatoire des vulnérabilités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DDCCCE9-2171-48FD-9402-19A4EDCEFCE4}"/>
              </a:ext>
            </a:extLst>
          </p:cNvPr>
          <p:cNvSpPr txBox="1">
            <a:spLocks/>
          </p:cNvSpPr>
          <p:nvPr/>
        </p:nvSpPr>
        <p:spPr>
          <a:xfrm>
            <a:off x="349977" y="1139418"/>
            <a:ext cx="3240506" cy="4064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L’enquête Conditions de vie et aspirations – chaque année depuis 1978 </a:t>
            </a:r>
          </a:p>
          <a:p>
            <a:pPr algn="l"/>
            <a:endParaRPr lang="fr-FR" sz="2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493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6C9A46-E4C6-40D7-9A3F-C388AC6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119" y="621011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11</a:t>
            </a:fld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A54903A-CE3C-4EEE-B90B-42B2A454BEB5}"/>
              </a:ext>
            </a:extLst>
          </p:cNvPr>
          <p:cNvSpPr txBox="1">
            <a:spLocks/>
          </p:cNvSpPr>
          <p:nvPr/>
        </p:nvSpPr>
        <p:spPr>
          <a:xfrm>
            <a:off x="2883791" y="878619"/>
            <a:ext cx="6946716" cy="7867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18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premiers travaux menés en 2018 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0541CDD-6463-416E-B1AD-F5EF80866DA6}"/>
              </a:ext>
            </a:extLst>
          </p:cNvPr>
          <p:cNvGrpSpPr/>
          <p:nvPr/>
        </p:nvGrpSpPr>
        <p:grpSpPr>
          <a:xfrm>
            <a:off x="2654404" y="1966945"/>
            <a:ext cx="1989068" cy="780352"/>
            <a:chOff x="1474127" y="4320880"/>
            <a:chExt cx="3139850" cy="1273787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5A1D959D-CB61-4A98-8245-FE0E4B535B8F}"/>
                </a:ext>
              </a:extLst>
            </p:cNvPr>
            <p:cNvGrpSpPr/>
            <p:nvPr/>
          </p:nvGrpSpPr>
          <p:grpSpPr>
            <a:xfrm>
              <a:off x="1474127" y="4507100"/>
              <a:ext cx="3139850" cy="1087567"/>
              <a:chOff x="1474127" y="4507100"/>
              <a:chExt cx="3139850" cy="1087567"/>
            </a:xfrm>
          </p:grpSpPr>
          <p:sp>
            <p:nvSpPr>
              <p:cNvPr id="40" name="Forme libre : forme 2">
                <a:extLst>
                  <a:ext uri="{FF2B5EF4-FFF2-40B4-BE49-F238E27FC236}">
                    <a16:creationId xmlns:a16="http://schemas.microsoft.com/office/drawing/2014/main" id="{3175817E-AFAE-4E92-9D12-7BB8978996F9}"/>
                  </a:ext>
                </a:extLst>
              </p:cNvPr>
              <p:cNvSpPr/>
              <p:nvPr/>
            </p:nvSpPr>
            <p:spPr>
              <a:xfrm>
                <a:off x="3544884" y="4510386"/>
                <a:ext cx="568173" cy="594396"/>
              </a:xfrm>
              <a:custGeom>
                <a:avLst/>
                <a:gdLst>
                  <a:gd name="connsiteX0" fmla="*/ 3749 w 438513"/>
                  <a:gd name="connsiteY0" fmla="*/ 229879 h 458752"/>
                  <a:gd name="connsiteX1" fmla="*/ 63117 w 438513"/>
                  <a:gd name="connsiteY1" fmla="*/ 67292 h 458752"/>
                  <a:gd name="connsiteX2" fmla="*/ 191298 w 438513"/>
                  <a:gd name="connsiteY2" fmla="*/ 5225 h 458752"/>
                  <a:gd name="connsiteX3" fmla="*/ 361980 w 438513"/>
                  <a:gd name="connsiteY3" fmla="*/ 55148 h 458752"/>
                  <a:gd name="connsiteX4" fmla="*/ 426746 w 438513"/>
                  <a:gd name="connsiteY4" fmla="*/ 164439 h 458752"/>
                  <a:gd name="connsiteX5" fmla="*/ 417301 w 438513"/>
                  <a:gd name="connsiteY5" fmla="*/ 328376 h 458752"/>
                  <a:gd name="connsiteX6" fmla="*/ 230426 w 438513"/>
                  <a:gd name="connsiteY6" fmla="*/ 457232 h 458752"/>
                  <a:gd name="connsiteX7" fmla="*/ 100896 w 438513"/>
                  <a:gd name="connsiteY7" fmla="*/ 424849 h 458752"/>
                  <a:gd name="connsiteX8" fmla="*/ 7796 w 438513"/>
                  <a:gd name="connsiteY8" fmla="*/ 277104 h 458752"/>
                  <a:gd name="connsiteX9" fmla="*/ 3749 w 438513"/>
                  <a:gd name="connsiteY9" fmla="*/ 229879 h 458752"/>
                  <a:gd name="connsiteX10" fmla="*/ 348488 w 438513"/>
                  <a:gd name="connsiteY10" fmla="*/ 230554 h 458752"/>
                  <a:gd name="connsiteX11" fmla="*/ 345115 w 438513"/>
                  <a:gd name="connsiteY11" fmla="*/ 193449 h 458752"/>
                  <a:gd name="connsiteX12" fmla="*/ 326899 w 438513"/>
                  <a:gd name="connsiteY12" fmla="*/ 140827 h 458752"/>
                  <a:gd name="connsiteX13" fmla="*/ 222331 w 438513"/>
                  <a:gd name="connsiteY13" fmla="*/ 80784 h 458752"/>
                  <a:gd name="connsiteX14" fmla="*/ 96848 w 438513"/>
                  <a:gd name="connsiteY14" fmla="*/ 172535 h 458752"/>
                  <a:gd name="connsiteX15" fmla="*/ 96174 w 438513"/>
                  <a:gd name="connsiteY15" fmla="*/ 286549 h 458752"/>
                  <a:gd name="connsiteX16" fmla="*/ 134628 w 438513"/>
                  <a:gd name="connsiteY16" fmla="*/ 351988 h 458752"/>
                  <a:gd name="connsiteX17" fmla="*/ 239871 w 438513"/>
                  <a:gd name="connsiteY17" fmla="*/ 379648 h 458752"/>
                  <a:gd name="connsiteX18" fmla="*/ 326899 w 438513"/>
                  <a:gd name="connsiteY18" fmla="*/ 320955 h 458752"/>
                  <a:gd name="connsiteX19" fmla="*/ 348488 w 438513"/>
                  <a:gd name="connsiteY19" fmla="*/ 230554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8513" h="458752">
                    <a:moveTo>
                      <a:pt x="3749" y="229879"/>
                    </a:moveTo>
                    <a:cubicBezTo>
                      <a:pt x="3749" y="168487"/>
                      <a:pt x="19940" y="113167"/>
                      <a:pt x="63117" y="67292"/>
                    </a:cubicBezTo>
                    <a:cubicBezTo>
                      <a:pt x="97523" y="30187"/>
                      <a:pt x="141374" y="10622"/>
                      <a:pt x="191298" y="5225"/>
                    </a:cubicBezTo>
                    <a:cubicBezTo>
                      <a:pt x="254713" y="-1521"/>
                      <a:pt x="312732" y="11971"/>
                      <a:pt x="361980" y="55148"/>
                    </a:cubicBezTo>
                    <a:cubicBezTo>
                      <a:pt x="395712" y="84158"/>
                      <a:pt x="416626" y="121937"/>
                      <a:pt x="426746" y="164439"/>
                    </a:cubicBezTo>
                    <a:cubicBezTo>
                      <a:pt x="439564" y="219760"/>
                      <a:pt x="438214" y="274405"/>
                      <a:pt x="417301" y="328376"/>
                    </a:cubicBezTo>
                    <a:cubicBezTo>
                      <a:pt x="386942" y="405959"/>
                      <a:pt x="313407" y="455208"/>
                      <a:pt x="230426" y="457232"/>
                    </a:cubicBezTo>
                    <a:cubicBezTo>
                      <a:pt x="183876" y="458581"/>
                      <a:pt x="140025" y="450485"/>
                      <a:pt x="100896" y="424849"/>
                    </a:cubicBezTo>
                    <a:cubicBezTo>
                      <a:pt x="46925" y="390443"/>
                      <a:pt x="18591" y="339170"/>
                      <a:pt x="7796" y="277104"/>
                    </a:cubicBezTo>
                    <a:cubicBezTo>
                      <a:pt x="4423" y="261587"/>
                      <a:pt x="3074" y="246070"/>
                      <a:pt x="3749" y="229879"/>
                    </a:cubicBezTo>
                    <a:close/>
                    <a:moveTo>
                      <a:pt x="348488" y="230554"/>
                    </a:moveTo>
                    <a:cubicBezTo>
                      <a:pt x="348488" y="218410"/>
                      <a:pt x="347138" y="205592"/>
                      <a:pt x="345115" y="193449"/>
                    </a:cubicBezTo>
                    <a:cubicBezTo>
                      <a:pt x="341741" y="175234"/>
                      <a:pt x="336344" y="157018"/>
                      <a:pt x="326899" y="140827"/>
                    </a:cubicBezTo>
                    <a:cubicBezTo>
                      <a:pt x="303962" y="99674"/>
                      <a:pt x="268206" y="81459"/>
                      <a:pt x="222331" y="80784"/>
                    </a:cubicBezTo>
                    <a:cubicBezTo>
                      <a:pt x="159590" y="79435"/>
                      <a:pt x="113714" y="112492"/>
                      <a:pt x="96848" y="172535"/>
                    </a:cubicBezTo>
                    <a:cubicBezTo>
                      <a:pt x="86054" y="210315"/>
                      <a:pt x="86054" y="248769"/>
                      <a:pt x="96174" y="286549"/>
                    </a:cubicBezTo>
                    <a:cubicBezTo>
                      <a:pt x="102920" y="311510"/>
                      <a:pt x="115064" y="334448"/>
                      <a:pt x="134628" y="351988"/>
                    </a:cubicBezTo>
                    <a:cubicBezTo>
                      <a:pt x="164987" y="378974"/>
                      <a:pt x="201417" y="384371"/>
                      <a:pt x="239871" y="379648"/>
                    </a:cubicBezTo>
                    <a:cubicBezTo>
                      <a:pt x="278326" y="374926"/>
                      <a:pt x="308010" y="354687"/>
                      <a:pt x="326899" y="320955"/>
                    </a:cubicBezTo>
                    <a:cubicBezTo>
                      <a:pt x="343765" y="292620"/>
                      <a:pt x="348488" y="262262"/>
                      <a:pt x="348488" y="230554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 : forme 4">
                <a:extLst>
                  <a:ext uri="{FF2B5EF4-FFF2-40B4-BE49-F238E27FC236}">
                    <a16:creationId xmlns:a16="http://schemas.microsoft.com/office/drawing/2014/main" id="{D8327BA7-96A3-4A91-91D7-D0C5D2403461}"/>
                  </a:ext>
                </a:extLst>
              </p:cNvPr>
              <p:cNvSpPr/>
              <p:nvPr/>
            </p:nvSpPr>
            <p:spPr>
              <a:xfrm>
                <a:off x="2984797" y="4524755"/>
                <a:ext cx="498244" cy="568173"/>
              </a:xfrm>
              <a:custGeom>
                <a:avLst/>
                <a:gdLst>
                  <a:gd name="connsiteX0" fmla="*/ 3580 w 384542"/>
                  <a:gd name="connsiteY0" fmla="*/ 222162 h 438513"/>
                  <a:gd name="connsiteX1" fmla="*/ 3580 w 384542"/>
                  <a:gd name="connsiteY1" fmla="*/ 11676 h 438513"/>
                  <a:gd name="connsiteX2" fmla="*/ 12350 w 384542"/>
                  <a:gd name="connsiteY2" fmla="*/ 3580 h 438513"/>
                  <a:gd name="connsiteX3" fmla="*/ 176287 w 384542"/>
                  <a:gd name="connsiteY3" fmla="*/ 3580 h 438513"/>
                  <a:gd name="connsiteX4" fmla="*/ 384749 w 384542"/>
                  <a:gd name="connsiteY4" fmla="*/ 207320 h 438513"/>
                  <a:gd name="connsiteX5" fmla="*/ 364510 w 384542"/>
                  <a:gd name="connsiteY5" fmla="*/ 324032 h 438513"/>
                  <a:gd name="connsiteX6" fmla="*/ 212042 w 384542"/>
                  <a:gd name="connsiteY6" fmla="*/ 437371 h 438513"/>
                  <a:gd name="connsiteX7" fmla="*/ 170890 w 384542"/>
                  <a:gd name="connsiteY7" fmla="*/ 440744 h 438513"/>
                  <a:gd name="connsiteX8" fmla="*/ 13699 w 384542"/>
                  <a:gd name="connsiteY8" fmla="*/ 441419 h 438513"/>
                  <a:gd name="connsiteX9" fmla="*/ 4929 w 384542"/>
                  <a:gd name="connsiteY9" fmla="*/ 432649 h 438513"/>
                  <a:gd name="connsiteX10" fmla="*/ 4929 w 384542"/>
                  <a:gd name="connsiteY10" fmla="*/ 222162 h 438513"/>
                  <a:gd name="connsiteX11" fmla="*/ 3580 w 384542"/>
                  <a:gd name="connsiteY11" fmla="*/ 222162 h 438513"/>
                  <a:gd name="connsiteX12" fmla="*/ 135809 w 384542"/>
                  <a:gd name="connsiteY12" fmla="*/ 79814 h 438513"/>
                  <a:gd name="connsiteX13" fmla="*/ 91283 w 384542"/>
                  <a:gd name="connsiteY13" fmla="*/ 79814 h 438513"/>
                  <a:gd name="connsiteX14" fmla="*/ 83187 w 384542"/>
                  <a:gd name="connsiteY14" fmla="*/ 87909 h 438513"/>
                  <a:gd name="connsiteX15" fmla="*/ 84536 w 384542"/>
                  <a:gd name="connsiteY15" fmla="*/ 355740 h 438513"/>
                  <a:gd name="connsiteX16" fmla="*/ 84536 w 384542"/>
                  <a:gd name="connsiteY16" fmla="*/ 359788 h 438513"/>
                  <a:gd name="connsiteX17" fmla="*/ 89259 w 384542"/>
                  <a:gd name="connsiteY17" fmla="*/ 364510 h 438513"/>
                  <a:gd name="connsiteX18" fmla="*/ 191803 w 384542"/>
                  <a:gd name="connsiteY18" fmla="*/ 362487 h 438513"/>
                  <a:gd name="connsiteX19" fmla="*/ 286927 w 384542"/>
                  <a:gd name="connsiteY19" fmla="*/ 289626 h 438513"/>
                  <a:gd name="connsiteX20" fmla="*/ 286252 w 384542"/>
                  <a:gd name="connsiteY20" fmla="*/ 153349 h 438513"/>
                  <a:gd name="connsiteX21" fmla="*/ 199899 w 384542"/>
                  <a:gd name="connsiteY21" fmla="*/ 82512 h 438513"/>
                  <a:gd name="connsiteX22" fmla="*/ 135809 w 384542"/>
                  <a:gd name="connsiteY22" fmla="*/ 79814 h 4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4542" h="438513">
                    <a:moveTo>
                      <a:pt x="3580" y="222162"/>
                    </a:moveTo>
                    <a:cubicBezTo>
                      <a:pt x="3580" y="152000"/>
                      <a:pt x="3580" y="81838"/>
                      <a:pt x="3580" y="11676"/>
                    </a:cubicBezTo>
                    <a:cubicBezTo>
                      <a:pt x="3580" y="4929"/>
                      <a:pt x="5604" y="3580"/>
                      <a:pt x="12350" y="3580"/>
                    </a:cubicBezTo>
                    <a:cubicBezTo>
                      <a:pt x="66996" y="3580"/>
                      <a:pt x="121641" y="3580"/>
                      <a:pt x="176287" y="3580"/>
                    </a:cubicBezTo>
                    <a:cubicBezTo>
                      <a:pt x="294348" y="3580"/>
                      <a:pt x="381376" y="89259"/>
                      <a:pt x="384749" y="207320"/>
                    </a:cubicBezTo>
                    <a:cubicBezTo>
                      <a:pt x="386099" y="247798"/>
                      <a:pt x="382051" y="286927"/>
                      <a:pt x="364510" y="324032"/>
                    </a:cubicBezTo>
                    <a:cubicBezTo>
                      <a:pt x="334152" y="389472"/>
                      <a:pt x="281530" y="424553"/>
                      <a:pt x="212042" y="437371"/>
                    </a:cubicBezTo>
                    <a:cubicBezTo>
                      <a:pt x="198550" y="440070"/>
                      <a:pt x="185057" y="440744"/>
                      <a:pt x="170890" y="440744"/>
                    </a:cubicBezTo>
                    <a:cubicBezTo>
                      <a:pt x="118268" y="440744"/>
                      <a:pt x="66321" y="440744"/>
                      <a:pt x="13699" y="441419"/>
                    </a:cubicBezTo>
                    <a:cubicBezTo>
                      <a:pt x="6953" y="441419"/>
                      <a:pt x="4929" y="440070"/>
                      <a:pt x="4929" y="432649"/>
                    </a:cubicBezTo>
                    <a:cubicBezTo>
                      <a:pt x="4929" y="362487"/>
                      <a:pt x="4929" y="292324"/>
                      <a:pt x="4929" y="222162"/>
                    </a:cubicBezTo>
                    <a:cubicBezTo>
                      <a:pt x="4929" y="222162"/>
                      <a:pt x="4254" y="222162"/>
                      <a:pt x="3580" y="222162"/>
                    </a:cubicBezTo>
                    <a:close/>
                    <a:moveTo>
                      <a:pt x="135809" y="79814"/>
                    </a:moveTo>
                    <a:cubicBezTo>
                      <a:pt x="120967" y="79814"/>
                      <a:pt x="106125" y="80488"/>
                      <a:pt x="91283" y="79814"/>
                    </a:cubicBezTo>
                    <a:cubicBezTo>
                      <a:pt x="84536" y="79814"/>
                      <a:pt x="82512" y="81163"/>
                      <a:pt x="83187" y="87909"/>
                    </a:cubicBezTo>
                    <a:cubicBezTo>
                      <a:pt x="83862" y="176962"/>
                      <a:pt x="83862" y="266688"/>
                      <a:pt x="84536" y="355740"/>
                    </a:cubicBezTo>
                    <a:cubicBezTo>
                      <a:pt x="84536" y="357089"/>
                      <a:pt x="84536" y="358439"/>
                      <a:pt x="84536" y="359788"/>
                    </a:cubicBezTo>
                    <a:cubicBezTo>
                      <a:pt x="84536" y="363161"/>
                      <a:pt x="85885" y="364510"/>
                      <a:pt x="89259" y="364510"/>
                    </a:cubicBezTo>
                    <a:cubicBezTo>
                      <a:pt x="123665" y="363836"/>
                      <a:pt x="158072" y="366534"/>
                      <a:pt x="191803" y="362487"/>
                    </a:cubicBezTo>
                    <a:cubicBezTo>
                      <a:pt x="237679" y="357089"/>
                      <a:pt x="270736" y="333477"/>
                      <a:pt x="286927" y="289626"/>
                    </a:cubicBezTo>
                    <a:cubicBezTo>
                      <a:pt x="303793" y="244425"/>
                      <a:pt x="303118" y="198550"/>
                      <a:pt x="286252" y="153349"/>
                    </a:cubicBezTo>
                    <a:cubicBezTo>
                      <a:pt x="271410" y="113546"/>
                      <a:pt x="241727" y="89933"/>
                      <a:pt x="199899" y="82512"/>
                    </a:cubicBezTo>
                    <a:cubicBezTo>
                      <a:pt x="178985" y="78465"/>
                      <a:pt x="157397" y="79814"/>
                      <a:pt x="135809" y="79814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orme libre : forme 15">
                <a:extLst>
                  <a:ext uri="{FF2B5EF4-FFF2-40B4-BE49-F238E27FC236}">
                    <a16:creationId xmlns:a16="http://schemas.microsoft.com/office/drawing/2014/main" id="{49B33817-9DBB-404C-A14C-7B21FD7DC484}"/>
                  </a:ext>
                </a:extLst>
              </p:cNvPr>
              <p:cNvSpPr/>
              <p:nvPr/>
            </p:nvSpPr>
            <p:spPr>
              <a:xfrm>
                <a:off x="4168181" y="4507100"/>
                <a:ext cx="445796" cy="594396"/>
              </a:xfrm>
              <a:custGeom>
                <a:avLst/>
                <a:gdLst>
                  <a:gd name="connsiteX0" fmla="*/ 239153 w 344064"/>
                  <a:gd name="connsiteY0" fmla="*/ 457743 h 458752"/>
                  <a:gd name="connsiteX1" fmla="*/ 73867 w 344064"/>
                  <a:gd name="connsiteY1" fmla="*/ 404447 h 458752"/>
                  <a:gd name="connsiteX2" fmla="*/ 8428 w 344064"/>
                  <a:gd name="connsiteY2" fmla="*/ 282338 h 458752"/>
                  <a:gd name="connsiteX3" fmla="*/ 27317 w 344064"/>
                  <a:gd name="connsiteY3" fmla="*/ 121774 h 458752"/>
                  <a:gd name="connsiteX4" fmla="*/ 191254 w 344064"/>
                  <a:gd name="connsiteY4" fmla="*/ 5737 h 458752"/>
                  <a:gd name="connsiteX5" fmla="*/ 337650 w 344064"/>
                  <a:gd name="connsiteY5" fmla="*/ 25976 h 458752"/>
                  <a:gd name="connsiteX6" fmla="*/ 343722 w 344064"/>
                  <a:gd name="connsiteY6" fmla="*/ 36770 h 458752"/>
                  <a:gd name="connsiteX7" fmla="*/ 336301 w 344064"/>
                  <a:gd name="connsiteY7" fmla="*/ 99511 h 458752"/>
                  <a:gd name="connsiteX8" fmla="*/ 329554 w 344064"/>
                  <a:gd name="connsiteY8" fmla="*/ 103559 h 458752"/>
                  <a:gd name="connsiteX9" fmla="*/ 236455 w 344064"/>
                  <a:gd name="connsiteY9" fmla="*/ 81296 h 458752"/>
                  <a:gd name="connsiteX10" fmla="*/ 94106 w 344064"/>
                  <a:gd name="connsiteY10" fmla="*/ 185865 h 458752"/>
                  <a:gd name="connsiteX11" fmla="*/ 104226 w 344064"/>
                  <a:gd name="connsiteY11" fmla="*/ 307974 h 458752"/>
                  <a:gd name="connsiteX12" fmla="*/ 214866 w 344064"/>
                  <a:gd name="connsiteY12" fmla="*/ 380835 h 458752"/>
                  <a:gd name="connsiteX13" fmla="*/ 328880 w 344064"/>
                  <a:gd name="connsiteY13" fmla="*/ 357897 h 458752"/>
                  <a:gd name="connsiteX14" fmla="*/ 337650 w 344064"/>
                  <a:gd name="connsiteY14" fmla="*/ 363294 h 458752"/>
                  <a:gd name="connsiteX15" fmla="*/ 345071 w 344064"/>
                  <a:gd name="connsiteY15" fmla="*/ 424012 h 458752"/>
                  <a:gd name="connsiteX16" fmla="*/ 338999 w 344064"/>
                  <a:gd name="connsiteY16" fmla="*/ 434806 h 458752"/>
                  <a:gd name="connsiteX17" fmla="*/ 239153 w 344064"/>
                  <a:gd name="connsiteY17" fmla="*/ 457743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064" h="458752">
                    <a:moveTo>
                      <a:pt x="239153" y="457743"/>
                    </a:moveTo>
                    <a:cubicBezTo>
                      <a:pt x="166292" y="458418"/>
                      <a:pt x="115695" y="442901"/>
                      <a:pt x="73867" y="404447"/>
                    </a:cubicBezTo>
                    <a:cubicBezTo>
                      <a:pt x="37437" y="371390"/>
                      <a:pt x="16523" y="330237"/>
                      <a:pt x="8428" y="282338"/>
                    </a:cubicBezTo>
                    <a:cubicBezTo>
                      <a:pt x="-1017" y="227018"/>
                      <a:pt x="2356" y="173047"/>
                      <a:pt x="27317" y="121774"/>
                    </a:cubicBezTo>
                    <a:cubicBezTo>
                      <a:pt x="60375" y="52962"/>
                      <a:pt x="116369" y="15182"/>
                      <a:pt x="191254" y="5737"/>
                    </a:cubicBezTo>
                    <a:cubicBezTo>
                      <a:pt x="241852" y="-335"/>
                      <a:pt x="290426" y="6412"/>
                      <a:pt x="337650" y="25976"/>
                    </a:cubicBezTo>
                    <a:cubicBezTo>
                      <a:pt x="343047" y="28000"/>
                      <a:pt x="344396" y="30699"/>
                      <a:pt x="343722" y="36770"/>
                    </a:cubicBezTo>
                    <a:cubicBezTo>
                      <a:pt x="341023" y="57684"/>
                      <a:pt x="338325" y="78598"/>
                      <a:pt x="336301" y="99511"/>
                    </a:cubicBezTo>
                    <a:cubicBezTo>
                      <a:pt x="335626" y="104909"/>
                      <a:pt x="334277" y="105583"/>
                      <a:pt x="329554" y="103559"/>
                    </a:cubicBezTo>
                    <a:cubicBezTo>
                      <a:pt x="299196" y="93440"/>
                      <a:pt x="268162" y="84669"/>
                      <a:pt x="236455" y="81296"/>
                    </a:cubicBezTo>
                    <a:cubicBezTo>
                      <a:pt x="162245" y="73875"/>
                      <a:pt x="108948" y="113004"/>
                      <a:pt x="94106" y="185865"/>
                    </a:cubicBezTo>
                    <a:cubicBezTo>
                      <a:pt x="86011" y="227692"/>
                      <a:pt x="87360" y="268845"/>
                      <a:pt x="104226" y="307974"/>
                    </a:cubicBezTo>
                    <a:cubicBezTo>
                      <a:pt x="125140" y="355873"/>
                      <a:pt x="163594" y="378811"/>
                      <a:pt x="214866" y="380835"/>
                    </a:cubicBezTo>
                    <a:cubicBezTo>
                      <a:pt x="254670" y="382184"/>
                      <a:pt x="291775" y="370715"/>
                      <a:pt x="328880" y="357897"/>
                    </a:cubicBezTo>
                    <a:cubicBezTo>
                      <a:pt x="335626" y="355199"/>
                      <a:pt x="336975" y="356548"/>
                      <a:pt x="337650" y="363294"/>
                    </a:cubicBezTo>
                    <a:cubicBezTo>
                      <a:pt x="339674" y="383533"/>
                      <a:pt x="342372" y="403773"/>
                      <a:pt x="345071" y="424012"/>
                    </a:cubicBezTo>
                    <a:cubicBezTo>
                      <a:pt x="345746" y="430083"/>
                      <a:pt x="343722" y="432107"/>
                      <a:pt x="338999" y="434806"/>
                    </a:cubicBezTo>
                    <a:cubicBezTo>
                      <a:pt x="301894" y="451672"/>
                      <a:pt x="262765" y="457743"/>
                      <a:pt x="239153" y="457743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 : forme 16">
                <a:extLst>
                  <a:ext uri="{FF2B5EF4-FFF2-40B4-BE49-F238E27FC236}">
                    <a16:creationId xmlns:a16="http://schemas.microsoft.com/office/drawing/2014/main" id="{D8DF9EB7-15B5-4895-A807-96E3122C1C7A}"/>
                  </a:ext>
                </a:extLst>
              </p:cNvPr>
              <p:cNvSpPr/>
              <p:nvPr/>
            </p:nvSpPr>
            <p:spPr>
              <a:xfrm>
                <a:off x="1479883" y="4520385"/>
                <a:ext cx="445796" cy="594396"/>
              </a:xfrm>
              <a:custGeom>
                <a:avLst/>
                <a:gdLst>
                  <a:gd name="connsiteX0" fmla="*/ 224624 w 344064"/>
                  <a:gd name="connsiteY0" fmla="*/ 3580 h 458752"/>
                  <a:gd name="connsiteX1" fmla="*/ 336613 w 344064"/>
                  <a:gd name="connsiteY1" fmla="*/ 24494 h 458752"/>
                  <a:gd name="connsiteX2" fmla="*/ 344034 w 344064"/>
                  <a:gd name="connsiteY2" fmla="*/ 36637 h 458752"/>
                  <a:gd name="connsiteX3" fmla="*/ 337288 w 344064"/>
                  <a:gd name="connsiteY3" fmla="*/ 98029 h 458752"/>
                  <a:gd name="connsiteX4" fmla="*/ 329867 w 344064"/>
                  <a:gd name="connsiteY4" fmla="*/ 102751 h 458752"/>
                  <a:gd name="connsiteX5" fmla="*/ 236093 w 344064"/>
                  <a:gd name="connsiteY5" fmla="*/ 80488 h 458752"/>
                  <a:gd name="connsiteX6" fmla="*/ 126127 w 344064"/>
                  <a:gd name="connsiteY6" fmla="*/ 118268 h 458752"/>
                  <a:gd name="connsiteX7" fmla="*/ 91721 w 344064"/>
                  <a:gd name="connsiteY7" fmla="*/ 197201 h 458752"/>
                  <a:gd name="connsiteX8" fmla="*/ 103864 w 344064"/>
                  <a:gd name="connsiteY8" fmla="*/ 307166 h 458752"/>
                  <a:gd name="connsiteX9" fmla="*/ 215179 w 344064"/>
                  <a:gd name="connsiteY9" fmla="*/ 380027 h 458752"/>
                  <a:gd name="connsiteX10" fmla="*/ 327169 w 344064"/>
                  <a:gd name="connsiteY10" fmla="*/ 357089 h 458752"/>
                  <a:gd name="connsiteX11" fmla="*/ 337288 w 344064"/>
                  <a:gd name="connsiteY11" fmla="*/ 363161 h 458752"/>
                  <a:gd name="connsiteX12" fmla="*/ 344709 w 344064"/>
                  <a:gd name="connsiteY12" fmla="*/ 423879 h 458752"/>
                  <a:gd name="connsiteX13" fmla="*/ 340661 w 344064"/>
                  <a:gd name="connsiteY13" fmla="*/ 431974 h 458752"/>
                  <a:gd name="connsiteX14" fmla="*/ 122079 w 344064"/>
                  <a:gd name="connsiteY14" fmla="*/ 434673 h 458752"/>
                  <a:gd name="connsiteX15" fmla="*/ 10764 w 344064"/>
                  <a:gd name="connsiteY15" fmla="*/ 289626 h 458752"/>
                  <a:gd name="connsiteX16" fmla="*/ 31678 w 344064"/>
                  <a:gd name="connsiteY16" fmla="*/ 112196 h 458752"/>
                  <a:gd name="connsiteX17" fmla="*/ 188868 w 344064"/>
                  <a:gd name="connsiteY17" fmla="*/ 5604 h 458752"/>
                  <a:gd name="connsiteX18" fmla="*/ 206409 w 344064"/>
                  <a:gd name="connsiteY18" fmla="*/ 4255 h 458752"/>
                  <a:gd name="connsiteX19" fmla="*/ 224624 w 344064"/>
                  <a:gd name="connsiteY19" fmla="*/ 3580 h 45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4064" h="458752">
                    <a:moveTo>
                      <a:pt x="224624" y="3580"/>
                    </a:moveTo>
                    <a:cubicBezTo>
                      <a:pt x="263078" y="3580"/>
                      <a:pt x="300858" y="9652"/>
                      <a:pt x="336613" y="24494"/>
                    </a:cubicBezTo>
                    <a:cubicBezTo>
                      <a:pt x="342685" y="27192"/>
                      <a:pt x="344709" y="29891"/>
                      <a:pt x="344034" y="36637"/>
                    </a:cubicBezTo>
                    <a:cubicBezTo>
                      <a:pt x="341336" y="56876"/>
                      <a:pt x="339312" y="77115"/>
                      <a:pt x="337288" y="98029"/>
                    </a:cubicBezTo>
                    <a:cubicBezTo>
                      <a:pt x="336613" y="104101"/>
                      <a:pt x="335264" y="104101"/>
                      <a:pt x="329867" y="102751"/>
                    </a:cubicBezTo>
                    <a:cubicBezTo>
                      <a:pt x="299508" y="91957"/>
                      <a:pt x="268475" y="83187"/>
                      <a:pt x="236093" y="80488"/>
                    </a:cubicBezTo>
                    <a:cubicBezTo>
                      <a:pt x="194265" y="77115"/>
                      <a:pt x="155811" y="85886"/>
                      <a:pt x="126127" y="118268"/>
                    </a:cubicBezTo>
                    <a:cubicBezTo>
                      <a:pt x="105213" y="140531"/>
                      <a:pt x="95768" y="167517"/>
                      <a:pt x="91721" y="197201"/>
                    </a:cubicBezTo>
                    <a:cubicBezTo>
                      <a:pt x="86998" y="234980"/>
                      <a:pt x="88347" y="272085"/>
                      <a:pt x="103864" y="307166"/>
                    </a:cubicBezTo>
                    <a:cubicBezTo>
                      <a:pt x="124778" y="355066"/>
                      <a:pt x="163232" y="378678"/>
                      <a:pt x="215179" y="380027"/>
                    </a:cubicBezTo>
                    <a:cubicBezTo>
                      <a:pt x="254308" y="381376"/>
                      <a:pt x="290738" y="369908"/>
                      <a:pt x="327169" y="357089"/>
                    </a:cubicBezTo>
                    <a:cubicBezTo>
                      <a:pt x="335939" y="353716"/>
                      <a:pt x="336613" y="353716"/>
                      <a:pt x="337288" y="363161"/>
                    </a:cubicBezTo>
                    <a:cubicBezTo>
                      <a:pt x="339987" y="383400"/>
                      <a:pt x="342011" y="403639"/>
                      <a:pt x="344709" y="423879"/>
                    </a:cubicBezTo>
                    <a:cubicBezTo>
                      <a:pt x="345384" y="427252"/>
                      <a:pt x="345384" y="430625"/>
                      <a:pt x="340661" y="431974"/>
                    </a:cubicBezTo>
                    <a:cubicBezTo>
                      <a:pt x="269150" y="462333"/>
                      <a:pt x="194940" y="469079"/>
                      <a:pt x="122079" y="434673"/>
                    </a:cubicBezTo>
                    <a:cubicBezTo>
                      <a:pt x="60013" y="406338"/>
                      <a:pt x="24932" y="355066"/>
                      <a:pt x="10764" y="289626"/>
                    </a:cubicBezTo>
                    <a:cubicBezTo>
                      <a:pt x="-2729" y="228234"/>
                      <a:pt x="1994" y="168191"/>
                      <a:pt x="31678" y="112196"/>
                    </a:cubicBezTo>
                    <a:cubicBezTo>
                      <a:pt x="65410" y="49455"/>
                      <a:pt x="118706" y="15049"/>
                      <a:pt x="188868" y="5604"/>
                    </a:cubicBezTo>
                    <a:cubicBezTo>
                      <a:pt x="194940" y="4929"/>
                      <a:pt x="200337" y="4255"/>
                      <a:pt x="206409" y="4255"/>
                    </a:cubicBezTo>
                    <a:cubicBezTo>
                      <a:pt x="213155" y="3580"/>
                      <a:pt x="218552" y="3580"/>
                      <a:pt x="224624" y="3580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orme libre : forme 18">
                <a:extLst>
                  <a:ext uri="{FF2B5EF4-FFF2-40B4-BE49-F238E27FC236}">
                    <a16:creationId xmlns:a16="http://schemas.microsoft.com/office/drawing/2014/main" id="{DFABC898-9DB6-4F5A-8EC0-6450D932028B}"/>
                  </a:ext>
                </a:extLst>
              </p:cNvPr>
              <p:cNvSpPr/>
              <p:nvPr/>
            </p:nvSpPr>
            <p:spPr>
              <a:xfrm>
                <a:off x="3802309" y="5462997"/>
                <a:ext cx="96152" cy="122375"/>
              </a:xfrm>
              <a:custGeom>
                <a:avLst/>
                <a:gdLst>
                  <a:gd name="connsiteX0" fmla="*/ 73573 w 74209"/>
                  <a:gd name="connsiteY0" fmla="*/ 47859 h 94449"/>
                  <a:gd name="connsiteX1" fmla="*/ 73573 w 74209"/>
                  <a:gd name="connsiteY1" fmla="*/ 82940 h 94449"/>
                  <a:gd name="connsiteX2" fmla="*/ 71549 w 74209"/>
                  <a:gd name="connsiteY2" fmla="*/ 91036 h 94449"/>
                  <a:gd name="connsiteX3" fmla="*/ 58057 w 74209"/>
                  <a:gd name="connsiteY3" fmla="*/ 86988 h 94449"/>
                  <a:gd name="connsiteX4" fmla="*/ 37143 w 74209"/>
                  <a:gd name="connsiteY4" fmla="*/ 55280 h 94449"/>
                  <a:gd name="connsiteX5" fmla="*/ 23650 w 74209"/>
                  <a:gd name="connsiteY5" fmla="*/ 35041 h 94449"/>
                  <a:gd name="connsiteX6" fmla="*/ 20277 w 74209"/>
                  <a:gd name="connsiteY6" fmla="*/ 32342 h 94449"/>
                  <a:gd name="connsiteX7" fmla="*/ 19603 w 74209"/>
                  <a:gd name="connsiteY7" fmla="*/ 36390 h 94449"/>
                  <a:gd name="connsiteX8" fmla="*/ 19603 w 74209"/>
                  <a:gd name="connsiteY8" fmla="*/ 85638 h 94449"/>
                  <a:gd name="connsiteX9" fmla="*/ 11507 w 74209"/>
                  <a:gd name="connsiteY9" fmla="*/ 91710 h 94449"/>
                  <a:gd name="connsiteX10" fmla="*/ 4086 w 74209"/>
                  <a:gd name="connsiteY10" fmla="*/ 85638 h 94449"/>
                  <a:gd name="connsiteX11" fmla="*/ 4086 w 74209"/>
                  <a:gd name="connsiteY11" fmla="*/ 12778 h 94449"/>
                  <a:gd name="connsiteX12" fmla="*/ 6110 w 74209"/>
                  <a:gd name="connsiteY12" fmla="*/ 4682 h 94449"/>
                  <a:gd name="connsiteX13" fmla="*/ 21626 w 74209"/>
                  <a:gd name="connsiteY13" fmla="*/ 8055 h 94449"/>
                  <a:gd name="connsiteX14" fmla="*/ 52660 w 74209"/>
                  <a:gd name="connsiteY14" fmla="*/ 55280 h 94449"/>
                  <a:gd name="connsiteX15" fmla="*/ 56708 w 74209"/>
                  <a:gd name="connsiteY15" fmla="*/ 59328 h 94449"/>
                  <a:gd name="connsiteX16" fmla="*/ 58057 w 74209"/>
                  <a:gd name="connsiteY16" fmla="*/ 53931 h 94449"/>
                  <a:gd name="connsiteX17" fmla="*/ 58057 w 74209"/>
                  <a:gd name="connsiteY17" fmla="*/ 10079 h 94449"/>
                  <a:gd name="connsiteX18" fmla="*/ 66152 w 74209"/>
                  <a:gd name="connsiteY18" fmla="*/ 4007 h 94449"/>
                  <a:gd name="connsiteX19" fmla="*/ 73573 w 74209"/>
                  <a:gd name="connsiteY19" fmla="*/ 10079 h 94449"/>
                  <a:gd name="connsiteX20" fmla="*/ 73573 w 74209"/>
                  <a:gd name="connsiteY20" fmla="*/ 47859 h 94449"/>
                  <a:gd name="connsiteX21" fmla="*/ 73573 w 74209"/>
                  <a:gd name="connsiteY21" fmla="*/ 4785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73573" y="47859"/>
                    </a:moveTo>
                    <a:cubicBezTo>
                      <a:pt x="73573" y="59328"/>
                      <a:pt x="73573" y="70796"/>
                      <a:pt x="73573" y="82940"/>
                    </a:cubicBezTo>
                    <a:cubicBezTo>
                      <a:pt x="73573" y="85638"/>
                      <a:pt x="75597" y="90361"/>
                      <a:pt x="71549" y="91036"/>
                    </a:cubicBezTo>
                    <a:cubicBezTo>
                      <a:pt x="66827" y="91710"/>
                      <a:pt x="61430" y="93060"/>
                      <a:pt x="58057" y="86988"/>
                    </a:cubicBezTo>
                    <a:cubicBezTo>
                      <a:pt x="51310" y="76194"/>
                      <a:pt x="43889" y="66074"/>
                      <a:pt x="37143" y="55280"/>
                    </a:cubicBezTo>
                    <a:cubicBezTo>
                      <a:pt x="32421" y="48533"/>
                      <a:pt x="28373" y="41787"/>
                      <a:pt x="23650" y="35041"/>
                    </a:cubicBezTo>
                    <a:cubicBezTo>
                      <a:pt x="22976" y="33691"/>
                      <a:pt x="22301" y="31668"/>
                      <a:pt x="20277" y="32342"/>
                    </a:cubicBezTo>
                    <a:cubicBezTo>
                      <a:pt x="18253" y="33017"/>
                      <a:pt x="19603" y="35041"/>
                      <a:pt x="19603" y="36390"/>
                    </a:cubicBezTo>
                    <a:cubicBezTo>
                      <a:pt x="19603" y="52581"/>
                      <a:pt x="19603" y="69447"/>
                      <a:pt x="19603" y="85638"/>
                    </a:cubicBezTo>
                    <a:cubicBezTo>
                      <a:pt x="19603" y="92385"/>
                      <a:pt x="16229" y="91710"/>
                      <a:pt x="11507" y="91710"/>
                    </a:cubicBezTo>
                    <a:cubicBezTo>
                      <a:pt x="6784" y="91710"/>
                      <a:pt x="4086" y="91036"/>
                      <a:pt x="4086" y="85638"/>
                    </a:cubicBezTo>
                    <a:cubicBezTo>
                      <a:pt x="4086" y="61352"/>
                      <a:pt x="4086" y="37065"/>
                      <a:pt x="4086" y="12778"/>
                    </a:cubicBezTo>
                    <a:cubicBezTo>
                      <a:pt x="4086" y="10079"/>
                      <a:pt x="2062" y="5357"/>
                      <a:pt x="6110" y="4682"/>
                    </a:cubicBezTo>
                    <a:cubicBezTo>
                      <a:pt x="11507" y="4007"/>
                      <a:pt x="16904" y="1309"/>
                      <a:pt x="21626" y="8055"/>
                    </a:cubicBezTo>
                    <a:cubicBezTo>
                      <a:pt x="31746" y="24247"/>
                      <a:pt x="42540" y="39763"/>
                      <a:pt x="52660" y="55280"/>
                    </a:cubicBezTo>
                    <a:cubicBezTo>
                      <a:pt x="54009" y="56629"/>
                      <a:pt x="54684" y="60002"/>
                      <a:pt x="56708" y="59328"/>
                    </a:cubicBezTo>
                    <a:cubicBezTo>
                      <a:pt x="58731" y="58653"/>
                      <a:pt x="58057" y="55280"/>
                      <a:pt x="58057" y="53931"/>
                    </a:cubicBezTo>
                    <a:cubicBezTo>
                      <a:pt x="58057" y="39089"/>
                      <a:pt x="58057" y="24921"/>
                      <a:pt x="58057" y="10079"/>
                    </a:cubicBezTo>
                    <a:cubicBezTo>
                      <a:pt x="58057" y="3333"/>
                      <a:pt x="61430" y="4007"/>
                      <a:pt x="66152" y="4007"/>
                    </a:cubicBezTo>
                    <a:cubicBezTo>
                      <a:pt x="70875" y="4007"/>
                      <a:pt x="73573" y="4007"/>
                      <a:pt x="73573" y="10079"/>
                    </a:cubicBezTo>
                    <a:cubicBezTo>
                      <a:pt x="72899" y="22223"/>
                      <a:pt x="73573" y="35041"/>
                      <a:pt x="73573" y="47859"/>
                    </a:cubicBezTo>
                    <a:cubicBezTo>
                      <a:pt x="73573" y="47859"/>
                      <a:pt x="73573" y="47859"/>
                      <a:pt x="73573" y="47859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Forme libre : forme 19">
                <a:extLst>
                  <a:ext uri="{FF2B5EF4-FFF2-40B4-BE49-F238E27FC236}">
                    <a16:creationId xmlns:a16="http://schemas.microsoft.com/office/drawing/2014/main" id="{82D541E0-FBC1-463F-80A0-F22A062A13A4}"/>
                  </a:ext>
                </a:extLst>
              </p:cNvPr>
              <p:cNvSpPr/>
              <p:nvPr/>
            </p:nvSpPr>
            <p:spPr>
              <a:xfrm>
                <a:off x="3263637" y="5464425"/>
                <a:ext cx="96152" cy="122375"/>
              </a:xfrm>
              <a:custGeom>
                <a:avLst/>
                <a:gdLst>
                  <a:gd name="connsiteX0" fmla="*/ 73067 w 74209"/>
                  <a:gd name="connsiteY0" fmla="*/ 48106 h 94449"/>
                  <a:gd name="connsiteX1" fmla="*/ 73067 w 74209"/>
                  <a:gd name="connsiteY1" fmla="*/ 83862 h 94449"/>
                  <a:gd name="connsiteX2" fmla="*/ 70369 w 74209"/>
                  <a:gd name="connsiteY2" fmla="*/ 91957 h 94449"/>
                  <a:gd name="connsiteX3" fmla="*/ 58225 w 74209"/>
                  <a:gd name="connsiteY3" fmla="*/ 88584 h 94449"/>
                  <a:gd name="connsiteX4" fmla="*/ 25168 w 74209"/>
                  <a:gd name="connsiteY4" fmla="*/ 39336 h 94449"/>
                  <a:gd name="connsiteX5" fmla="*/ 22470 w 74209"/>
                  <a:gd name="connsiteY5" fmla="*/ 35288 h 94449"/>
                  <a:gd name="connsiteX6" fmla="*/ 19771 w 74209"/>
                  <a:gd name="connsiteY6" fmla="*/ 33264 h 94449"/>
                  <a:gd name="connsiteX7" fmla="*/ 19097 w 74209"/>
                  <a:gd name="connsiteY7" fmla="*/ 36637 h 94449"/>
                  <a:gd name="connsiteX8" fmla="*/ 19097 w 74209"/>
                  <a:gd name="connsiteY8" fmla="*/ 85886 h 94449"/>
                  <a:gd name="connsiteX9" fmla="*/ 11675 w 74209"/>
                  <a:gd name="connsiteY9" fmla="*/ 92632 h 94449"/>
                  <a:gd name="connsiteX10" fmla="*/ 4255 w 74209"/>
                  <a:gd name="connsiteY10" fmla="*/ 85886 h 94449"/>
                  <a:gd name="connsiteX11" fmla="*/ 4255 w 74209"/>
                  <a:gd name="connsiteY11" fmla="*/ 13699 h 94449"/>
                  <a:gd name="connsiteX12" fmla="*/ 6953 w 74209"/>
                  <a:gd name="connsiteY12" fmla="*/ 4929 h 94449"/>
                  <a:gd name="connsiteX13" fmla="*/ 22470 w 74209"/>
                  <a:gd name="connsiteY13" fmla="*/ 8302 h 94449"/>
                  <a:gd name="connsiteX14" fmla="*/ 53503 w 74209"/>
                  <a:gd name="connsiteY14" fmla="*/ 55527 h 94449"/>
                  <a:gd name="connsiteX15" fmla="*/ 57551 w 74209"/>
                  <a:gd name="connsiteY15" fmla="*/ 59575 h 94449"/>
                  <a:gd name="connsiteX16" fmla="*/ 58225 w 74209"/>
                  <a:gd name="connsiteY16" fmla="*/ 54178 h 94449"/>
                  <a:gd name="connsiteX17" fmla="*/ 58225 w 74209"/>
                  <a:gd name="connsiteY17" fmla="*/ 10326 h 94449"/>
                  <a:gd name="connsiteX18" fmla="*/ 65646 w 74209"/>
                  <a:gd name="connsiteY18" fmla="*/ 3580 h 94449"/>
                  <a:gd name="connsiteX19" fmla="*/ 73067 w 74209"/>
                  <a:gd name="connsiteY19" fmla="*/ 10326 h 94449"/>
                  <a:gd name="connsiteX20" fmla="*/ 73067 w 74209"/>
                  <a:gd name="connsiteY20" fmla="*/ 48106 h 94449"/>
                  <a:gd name="connsiteX21" fmla="*/ 73067 w 74209"/>
                  <a:gd name="connsiteY21" fmla="*/ 4810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73067" y="48106"/>
                    </a:moveTo>
                    <a:cubicBezTo>
                      <a:pt x="73067" y="60249"/>
                      <a:pt x="73067" y="71718"/>
                      <a:pt x="73067" y="83862"/>
                    </a:cubicBezTo>
                    <a:cubicBezTo>
                      <a:pt x="73067" y="86560"/>
                      <a:pt x="75766" y="91283"/>
                      <a:pt x="70369" y="91957"/>
                    </a:cubicBezTo>
                    <a:cubicBezTo>
                      <a:pt x="66321" y="92632"/>
                      <a:pt x="61599" y="93981"/>
                      <a:pt x="58225" y="88584"/>
                    </a:cubicBezTo>
                    <a:cubicBezTo>
                      <a:pt x="47431" y="71718"/>
                      <a:pt x="36637" y="55527"/>
                      <a:pt x="25168" y="39336"/>
                    </a:cubicBezTo>
                    <a:cubicBezTo>
                      <a:pt x="24494" y="37986"/>
                      <a:pt x="23819" y="36637"/>
                      <a:pt x="22470" y="35288"/>
                    </a:cubicBezTo>
                    <a:cubicBezTo>
                      <a:pt x="21795" y="34613"/>
                      <a:pt x="21120" y="32589"/>
                      <a:pt x="19771" y="33264"/>
                    </a:cubicBezTo>
                    <a:cubicBezTo>
                      <a:pt x="17747" y="33939"/>
                      <a:pt x="19097" y="35288"/>
                      <a:pt x="19097" y="36637"/>
                    </a:cubicBezTo>
                    <a:cubicBezTo>
                      <a:pt x="19097" y="52828"/>
                      <a:pt x="19097" y="69694"/>
                      <a:pt x="19097" y="85886"/>
                    </a:cubicBezTo>
                    <a:cubicBezTo>
                      <a:pt x="19097" y="91957"/>
                      <a:pt x="16398" y="92632"/>
                      <a:pt x="11675" y="92632"/>
                    </a:cubicBezTo>
                    <a:cubicBezTo>
                      <a:pt x="6278" y="92632"/>
                      <a:pt x="4255" y="91957"/>
                      <a:pt x="4255" y="85886"/>
                    </a:cubicBezTo>
                    <a:cubicBezTo>
                      <a:pt x="4255" y="61599"/>
                      <a:pt x="4255" y="37986"/>
                      <a:pt x="4255" y="13699"/>
                    </a:cubicBezTo>
                    <a:cubicBezTo>
                      <a:pt x="4255" y="11001"/>
                      <a:pt x="1556" y="5604"/>
                      <a:pt x="6953" y="4929"/>
                    </a:cubicBezTo>
                    <a:cubicBezTo>
                      <a:pt x="11675" y="4255"/>
                      <a:pt x="17747" y="2231"/>
                      <a:pt x="22470" y="8302"/>
                    </a:cubicBezTo>
                    <a:cubicBezTo>
                      <a:pt x="32589" y="24494"/>
                      <a:pt x="43383" y="40010"/>
                      <a:pt x="53503" y="55527"/>
                    </a:cubicBezTo>
                    <a:cubicBezTo>
                      <a:pt x="54852" y="56876"/>
                      <a:pt x="54852" y="60249"/>
                      <a:pt x="57551" y="59575"/>
                    </a:cubicBezTo>
                    <a:cubicBezTo>
                      <a:pt x="59575" y="58900"/>
                      <a:pt x="58225" y="56202"/>
                      <a:pt x="58225" y="54178"/>
                    </a:cubicBezTo>
                    <a:cubicBezTo>
                      <a:pt x="58225" y="39336"/>
                      <a:pt x="58225" y="25168"/>
                      <a:pt x="58225" y="10326"/>
                    </a:cubicBezTo>
                    <a:cubicBezTo>
                      <a:pt x="58225" y="4255"/>
                      <a:pt x="60924" y="3580"/>
                      <a:pt x="65646" y="3580"/>
                    </a:cubicBezTo>
                    <a:cubicBezTo>
                      <a:pt x="71044" y="3580"/>
                      <a:pt x="73742" y="4255"/>
                      <a:pt x="73067" y="10326"/>
                    </a:cubicBezTo>
                    <a:cubicBezTo>
                      <a:pt x="72393" y="23144"/>
                      <a:pt x="73067" y="35962"/>
                      <a:pt x="73067" y="48106"/>
                    </a:cubicBezTo>
                    <a:cubicBezTo>
                      <a:pt x="73067" y="48106"/>
                      <a:pt x="73067" y="48106"/>
                      <a:pt x="73067" y="4810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orme libre : forme 20">
                <a:extLst>
                  <a:ext uri="{FF2B5EF4-FFF2-40B4-BE49-F238E27FC236}">
                    <a16:creationId xmlns:a16="http://schemas.microsoft.com/office/drawing/2014/main" id="{F1220429-E389-4513-B7A4-1948BDAE6EF1}"/>
                  </a:ext>
                </a:extLst>
              </p:cNvPr>
              <p:cNvSpPr/>
              <p:nvPr/>
            </p:nvSpPr>
            <p:spPr>
              <a:xfrm>
                <a:off x="2544124" y="5468614"/>
                <a:ext cx="96152" cy="122375"/>
              </a:xfrm>
              <a:custGeom>
                <a:avLst/>
                <a:gdLst>
                  <a:gd name="connsiteX0" fmla="*/ 4347 w 74209"/>
                  <a:gd name="connsiteY0" fmla="*/ 46896 h 94449"/>
                  <a:gd name="connsiteX1" fmla="*/ 4347 w 74209"/>
                  <a:gd name="connsiteY1" fmla="*/ 13165 h 94449"/>
                  <a:gd name="connsiteX2" fmla="*/ 6371 w 74209"/>
                  <a:gd name="connsiteY2" fmla="*/ 4394 h 94449"/>
                  <a:gd name="connsiteX3" fmla="*/ 21888 w 74209"/>
                  <a:gd name="connsiteY3" fmla="*/ 8442 h 94449"/>
                  <a:gd name="connsiteX4" fmla="*/ 52247 w 74209"/>
                  <a:gd name="connsiteY4" fmla="*/ 54992 h 94449"/>
                  <a:gd name="connsiteX5" fmla="*/ 56294 w 74209"/>
                  <a:gd name="connsiteY5" fmla="*/ 59715 h 94449"/>
                  <a:gd name="connsiteX6" fmla="*/ 57644 w 74209"/>
                  <a:gd name="connsiteY6" fmla="*/ 53643 h 94449"/>
                  <a:gd name="connsiteX7" fmla="*/ 57644 w 74209"/>
                  <a:gd name="connsiteY7" fmla="*/ 11815 h 94449"/>
                  <a:gd name="connsiteX8" fmla="*/ 65065 w 74209"/>
                  <a:gd name="connsiteY8" fmla="*/ 4394 h 94449"/>
                  <a:gd name="connsiteX9" fmla="*/ 73160 w 74209"/>
                  <a:gd name="connsiteY9" fmla="*/ 11815 h 94449"/>
                  <a:gd name="connsiteX10" fmla="*/ 73160 w 74209"/>
                  <a:gd name="connsiteY10" fmla="*/ 84001 h 94449"/>
                  <a:gd name="connsiteX11" fmla="*/ 71136 w 74209"/>
                  <a:gd name="connsiteY11" fmla="*/ 92097 h 94449"/>
                  <a:gd name="connsiteX12" fmla="*/ 58318 w 74209"/>
                  <a:gd name="connsiteY12" fmla="*/ 88049 h 94449"/>
                  <a:gd name="connsiteX13" fmla="*/ 29309 w 74209"/>
                  <a:gd name="connsiteY13" fmla="*/ 44198 h 94449"/>
                  <a:gd name="connsiteX14" fmla="*/ 20539 w 74209"/>
                  <a:gd name="connsiteY14" fmla="*/ 32729 h 94449"/>
                  <a:gd name="connsiteX15" fmla="*/ 19189 w 74209"/>
                  <a:gd name="connsiteY15" fmla="*/ 47571 h 94449"/>
                  <a:gd name="connsiteX16" fmla="*/ 19189 w 74209"/>
                  <a:gd name="connsiteY16" fmla="*/ 86700 h 94449"/>
                  <a:gd name="connsiteX17" fmla="*/ 11768 w 74209"/>
                  <a:gd name="connsiteY17" fmla="*/ 92772 h 94449"/>
                  <a:gd name="connsiteX18" fmla="*/ 3673 w 74209"/>
                  <a:gd name="connsiteY18" fmla="*/ 87375 h 94449"/>
                  <a:gd name="connsiteX19" fmla="*/ 4347 w 74209"/>
                  <a:gd name="connsiteY19" fmla="*/ 46896 h 94449"/>
                  <a:gd name="connsiteX20" fmla="*/ 4347 w 74209"/>
                  <a:gd name="connsiteY20" fmla="*/ 4689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209" h="94449">
                    <a:moveTo>
                      <a:pt x="4347" y="46896"/>
                    </a:moveTo>
                    <a:cubicBezTo>
                      <a:pt x="4347" y="35428"/>
                      <a:pt x="4347" y="23959"/>
                      <a:pt x="4347" y="13165"/>
                    </a:cubicBezTo>
                    <a:cubicBezTo>
                      <a:pt x="4347" y="10466"/>
                      <a:pt x="1649" y="5069"/>
                      <a:pt x="6371" y="4394"/>
                    </a:cubicBezTo>
                    <a:cubicBezTo>
                      <a:pt x="11768" y="3720"/>
                      <a:pt x="17840" y="1696"/>
                      <a:pt x="21888" y="8442"/>
                    </a:cubicBezTo>
                    <a:cubicBezTo>
                      <a:pt x="32008" y="23959"/>
                      <a:pt x="42127" y="39475"/>
                      <a:pt x="52247" y="54992"/>
                    </a:cubicBezTo>
                    <a:cubicBezTo>
                      <a:pt x="53596" y="57016"/>
                      <a:pt x="55620" y="59715"/>
                      <a:pt x="56294" y="59715"/>
                    </a:cubicBezTo>
                    <a:cubicBezTo>
                      <a:pt x="58993" y="58365"/>
                      <a:pt x="57644" y="55667"/>
                      <a:pt x="57644" y="53643"/>
                    </a:cubicBezTo>
                    <a:cubicBezTo>
                      <a:pt x="57644" y="39475"/>
                      <a:pt x="57644" y="25308"/>
                      <a:pt x="57644" y="11815"/>
                    </a:cubicBezTo>
                    <a:cubicBezTo>
                      <a:pt x="57644" y="5744"/>
                      <a:pt x="58993" y="3720"/>
                      <a:pt x="65065" y="4394"/>
                    </a:cubicBezTo>
                    <a:cubicBezTo>
                      <a:pt x="70462" y="4394"/>
                      <a:pt x="73160" y="5069"/>
                      <a:pt x="73160" y="11815"/>
                    </a:cubicBezTo>
                    <a:cubicBezTo>
                      <a:pt x="73160" y="36102"/>
                      <a:pt x="73160" y="59715"/>
                      <a:pt x="73160" y="84001"/>
                    </a:cubicBezTo>
                    <a:cubicBezTo>
                      <a:pt x="73160" y="86700"/>
                      <a:pt x="75184" y="91422"/>
                      <a:pt x="71136" y="92097"/>
                    </a:cubicBezTo>
                    <a:cubicBezTo>
                      <a:pt x="66414" y="92772"/>
                      <a:pt x="61692" y="94121"/>
                      <a:pt x="58318" y="88049"/>
                    </a:cubicBezTo>
                    <a:cubicBezTo>
                      <a:pt x="48874" y="73207"/>
                      <a:pt x="38754" y="59040"/>
                      <a:pt x="29309" y="44198"/>
                    </a:cubicBezTo>
                    <a:cubicBezTo>
                      <a:pt x="26610" y="40150"/>
                      <a:pt x="24587" y="35428"/>
                      <a:pt x="20539" y="32729"/>
                    </a:cubicBezTo>
                    <a:cubicBezTo>
                      <a:pt x="17840" y="37452"/>
                      <a:pt x="19189" y="42849"/>
                      <a:pt x="19189" y="47571"/>
                    </a:cubicBezTo>
                    <a:cubicBezTo>
                      <a:pt x="19189" y="60389"/>
                      <a:pt x="18515" y="73207"/>
                      <a:pt x="19189" y="86700"/>
                    </a:cubicBezTo>
                    <a:cubicBezTo>
                      <a:pt x="19864" y="93446"/>
                      <a:pt x="15816" y="92772"/>
                      <a:pt x="11768" y="92772"/>
                    </a:cubicBezTo>
                    <a:cubicBezTo>
                      <a:pt x="7721" y="92772"/>
                      <a:pt x="3673" y="94121"/>
                      <a:pt x="3673" y="87375"/>
                    </a:cubicBezTo>
                    <a:cubicBezTo>
                      <a:pt x="5022" y="72533"/>
                      <a:pt x="4347" y="59715"/>
                      <a:pt x="4347" y="46896"/>
                    </a:cubicBezTo>
                    <a:cubicBezTo>
                      <a:pt x="4347" y="46896"/>
                      <a:pt x="4347" y="46896"/>
                      <a:pt x="4347" y="4689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orme libre : forme 21">
                <a:extLst>
                  <a:ext uri="{FF2B5EF4-FFF2-40B4-BE49-F238E27FC236}">
                    <a16:creationId xmlns:a16="http://schemas.microsoft.com/office/drawing/2014/main" id="{5B0288B0-DB92-4438-94E4-C9642A83A224}"/>
                  </a:ext>
                </a:extLst>
              </p:cNvPr>
              <p:cNvSpPr/>
              <p:nvPr/>
            </p:nvSpPr>
            <p:spPr>
              <a:xfrm>
                <a:off x="3673596" y="5461803"/>
                <a:ext cx="113635" cy="122375"/>
              </a:xfrm>
              <a:custGeom>
                <a:avLst/>
                <a:gdLst>
                  <a:gd name="connsiteX0" fmla="*/ 89259 w 87702"/>
                  <a:gd name="connsiteY0" fmla="*/ 49455 h 94449"/>
                  <a:gd name="connsiteX1" fmla="*/ 46082 w 87702"/>
                  <a:gd name="connsiteY1" fmla="*/ 94656 h 94449"/>
                  <a:gd name="connsiteX2" fmla="*/ 3580 w 87702"/>
                  <a:gd name="connsiteY2" fmla="*/ 48781 h 94449"/>
                  <a:gd name="connsiteX3" fmla="*/ 46757 w 87702"/>
                  <a:gd name="connsiteY3" fmla="*/ 3580 h 94449"/>
                  <a:gd name="connsiteX4" fmla="*/ 89259 w 87702"/>
                  <a:gd name="connsiteY4" fmla="*/ 49455 h 94449"/>
                  <a:gd name="connsiteX5" fmla="*/ 73067 w 87702"/>
                  <a:gd name="connsiteY5" fmla="*/ 49455 h 94449"/>
                  <a:gd name="connsiteX6" fmla="*/ 46082 w 87702"/>
                  <a:gd name="connsiteY6" fmla="*/ 18422 h 94449"/>
                  <a:gd name="connsiteX7" fmla="*/ 19096 w 87702"/>
                  <a:gd name="connsiteY7" fmla="*/ 49455 h 94449"/>
                  <a:gd name="connsiteX8" fmla="*/ 35962 w 87702"/>
                  <a:gd name="connsiteY8" fmla="*/ 77790 h 94449"/>
                  <a:gd name="connsiteX9" fmla="*/ 73067 w 87702"/>
                  <a:gd name="connsiteY9" fmla="*/ 4945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89259" y="49455"/>
                    </a:moveTo>
                    <a:cubicBezTo>
                      <a:pt x="89259" y="76441"/>
                      <a:pt x="71718" y="94656"/>
                      <a:pt x="46082" y="94656"/>
                    </a:cubicBezTo>
                    <a:cubicBezTo>
                      <a:pt x="20446" y="94656"/>
                      <a:pt x="3580" y="75766"/>
                      <a:pt x="3580" y="48781"/>
                    </a:cubicBez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2393" y="3580"/>
                      <a:pt x="89933" y="22470"/>
                      <a:pt x="89259" y="49455"/>
                    </a:cubicBezTo>
                    <a:close/>
                    <a:moveTo>
                      <a:pt x="73067" y="49455"/>
                    </a:moveTo>
                    <a:cubicBezTo>
                      <a:pt x="73067" y="29891"/>
                      <a:pt x="62948" y="18422"/>
                      <a:pt x="46082" y="18422"/>
                    </a:cubicBezTo>
                    <a:cubicBezTo>
                      <a:pt x="29216" y="18422"/>
                      <a:pt x="19096" y="30565"/>
                      <a:pt x="19096" y="49455"/>
                    </a:cubicBezTo>
                    <a:cubicBezTo>
                      <a:pt x="19096" y="63623"/>
                      <a:pt x="25168" y="73742"/>
                      <a:pt x="35962" y="77790"/>
                    </a:cubicBezTo>
                    <a:cubicBezTo>
                      <a:pt x="56201" y="85211"/>
                      <a:pt x="73067" y="71718"/>
                      <a:pt x="73067" y="4945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orme libre : forme 22">
                <a:extLst>
                  <a:ext uri="{FF2B5EF4-FFF2-40B4-BE49-F238E27FC236}">
                    <a16:creationId xmlns:a16="http://schemas.microsoft.com/office/drawing/2014/main" id="{71BC4D77-EDFC-492A-8D98-2833D0D99FAD}"/>
                  </a:ext>
                </a:extLst>
              </p:cNvPr>
              <p:cNvSpPr/>
              <p:nvPr/>
            </p:nvSpPr>
            <p:spPr>
              <a:xfrm>
                <a:off x="3406118" y="5267750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259 w 87702"/>
                  <a:gd name="connsiteY2" fmla="*/ 49455 h 94449"/>
                  <a:gd name="connsiteX3" fmla="*/ 4540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8781 h 94449"/>
                  <a:gd name="connsiteX6" fmla="*/ 56202 w 87702"/>
                  <a:gd name="connsiteY6" fmla="*/ 19097 h 94449"/>
                  <a:gd name="connsiteX7" fmla="*/ 22470 w 87702"/>
                  <a:gd name="connsiteY7" fmla="*/ 34613 h 94449"/>
                  <a:gd name="connsiteX8" fmla="*/ 35962 w 87702"/>
                  <a:gd name="connsiteY8" fmla="*/ 77115 h 94449"/>
                  <a:gd name="connsiteX9" fmla="*/ 73742 w 87702"/>
                  <a:gd name="connsiteY9" fmla="*/ 4878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3144"/>
                      <a:pt x="89259" y="49455"/>
                    </a:cubicBezTo>
                    <a:cubicBezTo>
                      <a:pt x="89259" y="76441"/>
                      <a:pt x="71718" y="94656"/>
                      <a:pt x="45407" y="93981"/>
                    </a:cubicBezTo>
                    <a:cubicBezTo>
                      <a:pt x="21120" y="93981"/>
                      <a:pt x="3580" y="75766"/>
                      <a:pt x="3580" y="48781"/>
                    </a:cubicBezTo>
                    <a:close/>
                    <a:moveTo>
                      <a:pt x="73742" y="48781"/>
                    </a:moveTo>
                    <a:cubicBezTo>
                      <a:pt x="73742" y="33939"/>
                      <a:pt x="66996" y="23144"/>
                      <a:pt x="56202" y="19097"/>
                    </a:cubicBezTo>
                    <a:cubicBezTo>
                      <a:pt x="42034" y="14374"/>
                      <a:pt x="27867" y="21120"/>
                      <a:pt x="22470" y="34613"/>
                    </a:cubicBezTo>
                    <a:cubicBezTo>
                      <a:pt x="15723" y="52154"/>
                      <a:pt x="22470" y="71718"/>
                      <a:pt x="35962" y="77115"/>
                    </a:cubicBezTo>
                    <a:cubicBezTo>
                      <a:pt x="55527" y="85886"/>
                      <a:pt x="73742" y="72393"/>
                      <a:pt x="73742" y="48781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 : forme 23">
                <a:extLst>
                  <a:ext uri="{FF2B5EF4-FFF2-40B4-BE49-F238E27FC236}">
                    <a16:creationId xmlns:a16="http://schemas.microsoft.com/office/drawing/2014/main" id="{2160684E-8159-4F70-9AF3-1A3F3C0F6A01}"/>
                  </a:ext>
                </a:extLst>
              </p:cNvPr>
              <p:cNvSpPr/>
              <p:nvPr/>
            </p:nvSpPr>
            <p:spPr>
              <a:xfrm>
                <a:off x="3134269" y="5464425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933 w 87702"/>
                  <a:gd name="connsiteY2" fmla="*/ 48781 h 94449"/>
                  <a:gd name="connsiteX3" fmla="*/ 4675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8781 h 94449"/>
                  <a:gd name="connsiteX6" fmla="*/ 53503 w 87702"/>
                  <a:gd name="connsiteY6" fmla="*/ 18422 h 94449"/>
                  <a:gd name="connsiteX7" fmla="*/ 21120 w 87702"/>
                  <a:gd name="connsiteY7" fmla="*/ 37986 h 94449"/>
                  <a:gd name="connsiteX8" fmla="*/ 37312 w 87702"/>
                  <a:gd name="connsiteY8" fmla="*/ 77790 h 94449"/>
                  <a:gd name="connsiteX9" fmla="*/ 73742 w 87702"/>
                  <a:gd name="connsiteY9" fmla="*/ 4878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2393" y="3580"/>
                      <a:pt x="89933" y="21795"/>
                      <a:pt x="89933" y="48781"/>
                    </a:cubicBezTo>
                    <a:cubicBezTo>
                      <a:pt x="89933" y="75766"/>
                      <a:pt x="72393" y="93981"/>
                      <a:pt x="46757" y="93981"/>
                    </a:cubicBezTo>
                    <a:cubicBezTo>
                      <a:pt x="21120" y="93981"/>
                      <a:pt x="3580" y="75766"/>
                      <a:pt x="3580" y="48781"/>
                    </a:cubicBezTo>
                    <a:close/>
                    <a:moveTo>
                      <a:pt x="73742" y="48781"/>
                    </a:moveTo>
                    <a:cubicBezTo>
                      <a:pt x="73742" y="32589"/>
                      <a:pt x="66321" y="21120"/>
                      <a:pt x="53503" y="18422"/>
                    </a:cubicBezTo>
                    <a:cubicBezTo>
                      <a:pt x="37986" y="15049"/>
                      <a:pt x="25168" y="22470"/>
                      <a:pt x="21120" y="37986"/>
                    </a:cubicBezTo>
                    <a:cubicBezTo>
                      <a:pt x="16398" y="56202"/>
                      <a:pt x="23144" y="73067"/>
                      <a:pt x="37312" y="77790"/>
                    </a:cubicBezTo>
                    <a:cubicBezTo>
                      <a:pt x="56876" y="85211"/>
                      <a:pt x="73742" y="71718"/>
                      <a:pt x="73742" y="48781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 : forme 24">
                <a:extLst>
                  <a:ext uri="{FF2B5EF4-FFF2-40B4-BE49-F238E27FC236}">
                    <a16:creationId xmlns:a16="http://schemas.microsoft.com/office/drawing/2014/main" id="{E29209B2-DFA0-4619-9920-D0EFAAE3E3E0}"/>
                  </a:ext>
                </a:extLst>
              </p:cNvPr>
              <p:cNvSpPr/>
              <p:nvPr/>
            </p:nvSpPr>
            <p:spPr>
              <a:xfrm>
                <a:off x="2414876" y="5467047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259 w 87702"/>
                  <a:gd name="connsiteY2" fmla="*/ 49455 h 94449"/>
                  <a:gd name="connsiteX3" fmla="*/ 46082 w 87702"/>
                  <a:gd name="connsiteY3" fmla="*/ 94656 h 94449"/>
                  <a:gd name="connsiteX4" fmla="*/ 3580 w 87702"/>
                  <a:gd name="connsiteY4" fmla="*/ 48781 h 94449"/>
                  <a:gd name="connsiteX5" fmla="*/ 73067 w 87702"/>
                  <a:gd name="connsiteY5" fmla="*/ 48106 h 94449"/>
                  <a:gd name="connsiteX6" fmla="*/ 73067 w 87702"/>
                  <a:gd name="connsiteY6" fmla="*/ 43383 h 94449"/>
                  <a:gd name="connsiteX7" fmla="*/ 47431 w 87702"/>
                  <a:gd name="connsiteY7" fmla="*/ 18422 h 94449"/>
                  <a:gd name="connsiteX8" fmla="*/ 20446 w 87702"/>
                  <a:gd name="connsiteY8" fmla="*/ 42034 h 94449"/>
                  <a:gd name="connsiteX9" fmla="*/ 21795 w 87702"/>
                  <a:gd name="connsiteY9" fmla="*/ 62948 h 94449"/>
                  <a:gd name="connsiteX10" fmla="*/ 44733 w 87702"/>
                  <a:gd name="connsiteY10" fmla="*/ 79814 h 94449"/>
                  <a:gd name="connsiteX11" fmla="*/ 73067 w 87702"/>
                  <a:gd name="connsiteY11" fmla="*/ 4810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2470"/>
                      <a:pt x="89259" y="49455"/>
                    </a:cubicBezTo>
                    <a:cubicBezTo>
                      <a:pt x="89259" y="76441"/>
                      <a:pt x="71718" y="94656"/>
                      <a:pt x="46082" y="94656"/>
                    </a:cubicBezTo>
                    <a:cubicBezTo>
                      <a:pt x="20446" y="93981"/>
                      <a:pt x="3580" y="75766"/>
                      <a:pt x="3580" y="48781"/>
                    </a:cubicBezTo>
                    <a:close/>
                    <a:moveTo>
                      <a:pt x="73067" y="48106"/>
                    </a:moveTo>
                    <a:cubicBezTo>
                      <a:pt x="73067" y="47431"/>
                      <a:pt x="73067" y="45407"/>
                      <a:pt x="73067" y="43383"/>
                    </a:cubicBezTo>
                    <a:cubicBezTo>
                      <a:pt x="71044" y="27867"/>
                      <a:pt x="61599" y="19097"/>
                      <a:pt x="47431" y="18422"/>
                    </a:cubicBezTo>
                    <a:cubicBezTo>
                      <a:pt x="33264" y="18422"/>
                      <a:pt x="23144" y="27192"/>
                      <a:pt x="20446" y="42034"/>
                    </a:cubicBezTo>
                    <a:cubicBezTo>
                      <a:pt x="19097" y="48781"/>
                      <a:pt x="19771" y="56202"/>
                      <a:pt x="21795" y="62948"/>
                    </a:cubicBezTo>
                    <a:cubicBezTo>
                      <a:pt x="25168" y="73067"/>
                      <a:pt x="33939" y="79814"/>
                      <a:pt x="44733" y="79814"/>
                    </a:cubicBezTo>
                    <a:cubicBezTo>
                      <a:pt x="62273" y="80488"/>
                      <a:pt x="73067" y="69020"/>
                      <a:pt x="73067" y="4810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 : forme 25">
                <a:extLst>
                  <a:ext uri="{FF2B5EF4-FFF2-40B4-BE49-F238E27FC236}">
                    <a16:creationId xmlns:a16="http://schemas.microsoft.com/office/drawing/2014/main" id="{D39D2139-0F67-4C1F-A435-8B39EE6EA730}"/>
                  </a:ext>
                </a:extLst>
              </p:cNvPr>
              <p:cNvSpPr/>
              <p:nvPr/>
            </p:nvSpPr>
            <p:spPr>
              <a:xfrm>
                <a:off x="1571358" y="5470543"/>
                <a:ext cx="113635" cy="122375"/>
              </a:xfrm>
              <a:custGeom>
                <a:avLst/>
                <a:gdLst>
                  <a:gd name="connsiteX0" fmla="*/ 3580 w 87702"/>
                  <a:gd name="connsiteY0" fmla="*/ 48781 h 94449"/>
                  <a:gd name="connsiteX1" fmla="*/ 46757 w 87702"/>
                  <a:gd name="connsiteY1" fmla="*/ 3580 h 94449"/>
                  <a:gd name="connsiteX2" fmla="*/ 89933 w 87702"/>
                  <a:gd name="connsiteY2" fmla="*/ 48781 h 94449"/>
                  <a:gd name="connsiteX3" fmla="*/ 46757 w 87702"/>
                  <a:gd name="connsiteY3" fmla="*/ 93981 h 94449"/>
                  <a:gd name="connsiteX4" fmla="*/ 3580 w 87702"/>
                  <a:gd name="connsiteY4" fmla="*/ 48781 h 94449"/>
                  <a:gd name="connsiteX5" fmla="*/ 73742 w 87702"/>
                  <a:gd name="connsiteY5" fmla="*/ 49455 h 94449"/>
                  <a:gd name="connsiteX6" fmla="*/ 56876 w 87702"/>
                  <a:gd name="connsiteY6" fmla="*/ 19771 h 94449"/>
                  <a:gd name="connsiteX7" fmla="*/ 22470 w 87702"/>
                  <a:gd name="connsiteY7" fmla="*/ 34613 h 94449"/>
                  <a:gd name="connsiteX8" fmla="*/ 36637 w 87702"/>
                  <a:gd name="connsiteY8" fmla="*/ 77790 h 94449"/>
                  <a:gd name="connsiteX9" fmla="*/ 73742 w 87702"/>
                  <a:gd name="connsiteY9" fmla="*/ 4945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702" h="94449">
                    <a:moveTo>
                      <a:pt x="3580" y="48781"/>
                    </a:moveTo>
                    <a:cubicBezTo>
                      <a:pt x="3580" y="21795"/>
                      <a:pt x="21120" y="3580"/>
                      <a:pt x="46757" y="3580"/>
                    </a:cubicBezTo>
                    <a:cubicBezTo>
                      <a:pt x="71718" y="3580"/>
                      <a:pt x="89933" y="22470"/>
                      <a:pt x="89933" y="48781"/>
                    </a:cubicBezTo>
                    <a:cubicBezTo>
                      <a:pt x="89933" y="75766"/>
                      <a:pt x="72393" y="93981"/>
                      <a:pt x="46757" y="93981"/>
                    </a:cubicBezTo>
                    <a:cubicBezTo>
                      <a:pt x="21120" y="94656"/>
                      <a:pt x="3580" y="75766"/>
                      <a:pt x="3580" y="48781"/>
                    </a:cubicBezTo>
                    <a:close/>
                    <a:moveTo>
                      <a:pt x="73742" y="49455"/>
                    </a:moveTo>
                    <a:cubicBezTo>
                      <a:pt x="73742" y="34613"/>
                      <a:pt x="67670" y="23819"/>
                      <a:pt x="56876" y="19771"/>
                    </a:cubicBezTo>
                    <a:cubicBezTo>
                      <a:pt x="42709" y="14374"/>
                      <a:pt x="27867" y="21120"/>
                      <a:pt x="22470" y="34613"/>
                    </a:cubicBezTo>
                    <a:cubicBezTo>
                      <a:pt x="15723" y="52154"/>
                      <a:pt x="22470" y="72393"/>
                      <a:pt x="36637" y="77790"/>
                    </a:cubicBezTo>
                    <a:cubicBezTo>
                      <a:pt x="56202" y="85886"/>
                      <a:pt x="73067" y="72393"/>
                      <a:pt x="73742" y="49455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Forme libre : forme 26">
                <a:extLst>
                  <a:ext uri="{FF2B5EF4-FFF2-40B4-BE49-F238E27FC236}">
                    <a16:creationId xmlns:a16="http://schemas.microsoft.com/office/drawing/2014/main" id="{FA4CDC62-83CE-4D0B-902A-2E262F693815}"/>
                  </a:ext>
                </a:extLst>
              </p:cNvPr>
              <p:cNvSpPr/>
              <p:nvPr/>
            </p:nvSpPr>
            <p:spPr>
              <a:xfrm>
                <a:off x="3379020" y="5464098"/>
                <a:ext cx="104893" cy="122375"/>
              </a:xfrm>
              <a:custGeom>
                <a:avLst/>
                <a:gdLst>
                  <a:gd name="connsiteX0" fmla="*/ 23144 w 80956"/>
                  <a:gd name="connsiteY0" fmla="*/ 91535 h 94449"/>
                  <a:gd name="connsiteX1" fmla="*/ 5604 w 80956"/>
                  <a:gd name="connsiteY1" fmla="*/ 90186 h 94449"/>
                  <a:gd name="connsiteX2" fmla="*/ 4255 w 80956"/>
                  <a:gd name="connsiteY2" fmla="*/ 70621 h 94449"/>
                  <a:gd name="connsiteX3" fmla="*/ 3580 w 80956"/>
                  <a:gd name="connsiteY3" fmla="*/ 10579 h 94449"/>
                  <a:gd name="connsiteX4" fmla="*/ 11001 w 80956"/>
                  <a:gd name="connsiteY4" fmla="*/ 3832 h 94449"/>
                  <a:gd name="connsiteX5" fmla="*/ 46757 w 80956"/>
                  <a:gd name="connsiteY5" fmla="*/ 4507 h 94449"/>
                  <a:gd name="connsiteX6" fmla="*/ 79814 w 80956"/>
                  <a:gd name="connsiteY6" fmla="*/ 51057 h 94449"/>
                  <a:gd name="connsiteX7" fmla="*/ 40010 w 80956"/>
                  <a:gd name="connsiteY7" fmla="*/ 90860 h 94449"/>
                  <a:gd name="connsiteX8" fmla="*/ 23144 w 80956"/>
                  <a:gd name="connsiteY8" fmla="*/ 91535 h 94449"/>
                  <a:gd name="connsiteX9" fmla="*/ 19097 w 80956"/>
                  <a:gd name="connsiteY9" fmla="*/ 48358 h 94449"/>
                  <a:gd name="connsiteX10" fmla="*/ 19097 w 80956"/>
                  <a:gd name="connsiteY10" fmla="*/ 48358 h 94449"/>
                  <a:gd name="connsiteX11" fmla="*/ 19097 w 80956"/>
                  <a:gd name="connsiteY11" fmla="*/ 57803 h 94449"/>
                  <a:gd name="connsiteX12" fmla="*/ 40010 w 80956"/>
                  <a:gd name="connsiteY12" fmla="*/ 76693 h 94449"/>
                  <a:gd name="connsiteX13" fmla="*/ 60924 w 80956"/>
                  <a:gd name="connsiteY13" fmla="*/ 63875 h 94449"/>
                  <a:gd name="connsiteX14" fmla="*/ 33939 w 80956"/>
                  <a:gd name="connsiteY14" fmla="*/ 18674 h 94449"/>
                  <a:gd name="connsiteX15" fmla="*/ 25168 w 80956"/>
                  <a:gd name="connsiteY15" fmla="*/ 18674 h 94449"/>
                  <a:gd name="connsiteX16" fmla="*/ 19771 w 80956"/>
                  <a:gd name="connsiteY16" fmla="*/ 24746 h 94449"/>
                  <a:gd name="connsiteX17" fmla="*/ 19097 w 80956"/>
                  <a:gd name="connsiteY17" fmla="*/ 4835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956" h="94449">
                    <a:moveTo>
                      <a:pt x="23144" y="91535"/>
                    </a:moveTo>
                    <a:cubicBezTo>
                      <a:pt x="18422" y="90860"/>
                      <a:pt x="9652" y="94908"/>
                      <a:pt x="5604" y="90186"/>
                    </a:cubicBezTo>
                    <a:cubicBezTo>
                      <a:pt x="2231" y="86138"/>
                      <a:pt x="4255" y="77367"/>
                      <a:pt x="4255" y="70621"/>
                    </a:cubicBezTo>
                    <a:cubicBezTo>
                      <a:pt x="4255" y="50382"/>
                      <a:pt x="4255" y="30818"/>
                      <a:pt x="3580" y="10579"/>
                    </a:cubicBezTo>
                    <a:cubicBezTo>
                      <a:pt x="3580" y="4507"/>
                      <a:pt x="5604" y="3157"/>
                      <a:pt x="11001" y="3832"/>
                    </a:cubicBezTo>
                    <a:cubicBezTo>
                      <a:pt x="22470" y="4507"/>
                      <a:pt x="34613" y="2483"/>
                      <a:pt x="46757" y="4507"/>
                    </a:cubicBezTo>
                    <a:cubicBezTo>
                      <a:pt x="68345" y="8555"/>
                      <a:pt x="81838" y="26770"/>
                      <a:pt x="79814" y="51057"/>
                    </a:cubicBezTo>
                    <a:cubicBezTo>
                      <a:pt x="78465" y="74669"/>
                      <a:pt x="62948" y="90186"/>
                      <a:pt x="40010" y="90860"/>
                    </a:cubicBezTo>
                    <a:cubicBezTo>
                      <a:pt x="35288" y="92210"/>
                      <a:pt x="29891" y="91535"/>
                      <a:pt x="23144" y="91535"/>
                    </a:cubicBezTo>
                    <a:close/>
                    <a:moveTo>
                      <a:pt x="19097" y="48358"/>
                    </a:moveTo>
                    <a:cubicBezTo>
                      <a:pt x="19097" y="48358"/>
                      <a:pt x="19097" y="48358"/>
                      <a:pt x="19097" y="48358"/>
                    </a:cubicBezTo>
                    <a:cubicBezTo>
                      <a:pt x="19097" y="51731"/>
                      <a:pt x="19097" y="55105"/>
                      <a:pt x="19097" y="57803"/>
                    </a:cubicBezTo>
                    <a:cubicBezTo>
                      <a:pt x="19097" y="78042"/>
                      <a:pt x="19097" y="78042"/>
                      <a:pt x="40010" y="76693"/>
                    </a:cubicBezTo>
                    <a:cubicBezTo>
                      <a:pt x="49455" y="76018"/>
                      <a:pt x="56202" y="71970"/>
                      <a:pt x="60924" y="63875"/>
                    </a:cubicBezTo>
                    <a:cubicBezTo>
                      <a:pt x="72393" y="40937"/>
                      <a:pt x="58900" y="18674"/>
                      <a:pt x="33939" y="18674"/>
                    </a:cubicBezTo>
                    <a:cubicBezTo>
                      <a:pt x="31240" y="18674"/>
                      <a:pt x="27867" y="18674"/>
                      <a:pt x="25168" y="18674"/>
                    </a:cubicBezTo>
                    <a:cubicBezTo>
                      <a:pt x="20446" y="18000"/>
                      <a:pt x="19097" y="20698"/>
                      <a:pt x="19771" y="24746"/>
                    </a:cubicBezTo>
                    <a:cubicBezTo>
                      <a:pt x="19097" y="32842"/>
                      <a:pt x="19097" y="40262"/>
                      <a:pt x="19097" y="48358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orme libre : forme 27">
                <a:extLst>
                  <a:ext uri="{FF2B5EF4-FFF2-40B4-BE49-F238E27FC236}">
                    <a16:creationId xmlns:a16="http://schemas.microsoft.com/office/drawing/2014/main" id="{91F07D30-99F0-48DD-8947-F8BD59ECD92F}"/>
                  </a:ext>
                </a:extLst>
              </p:cNvPr>
              <p:cNvSpPr/>
              <p:nvPr/>
            </p:nvSpPr>
            <p:spPr>
              <a:xfrm>
                <a:off x="2698088" y="5468795"/>
                <a:ext cx="104893" cy="122375"/>
              </a:xfrm>
              <a:custGeom>
                <a:avLst/>
                <a:gdLst>
                  <a:gd name="connsiteX0" fmla="*/ 3580 w 80956"/>
                  <a:gd name="connsiteY0" fmla="*/ 46757 h 94449"/>
                  <a:gd name="connsiteX1" fmla="*/ 3580 w 80956"/>
                  <a:gd name="connsiteY1" fmla="*/ 8977 h 94449"/>
                  <a:gd name="connsiteX2" fmla="*/ 8977 w 80956"/>
                  <a:gd name="connsiteY2" fmla="*/ 3580 h 94449"/>
                  <a:gd name="connsiteX3" fmla="*/ 37986 w 80956"/>
                  <a:gd name="connsiteY3" fmla="*/ 3580 h 94449"/>
                  <a:gd name="connsiteX4" fmla="*/ 79814 w 80956"/>
                  <a:gd name="connsiteY4" fmla="*/ 46757 h 94449"/>
                  <a:gd name="connsiteX5" fmla="*/ 39336 w 80956"/>
                  <a:gd name="connsiteY5" fmla="*/ 91283 h 94449"/>
                  <a:gd name="connsiteX6" fmla="*/ 9652 w 80956"/>
                  <a:gd name="connsiteY6" fmla="*/ 91283 h 94449"/>
                  <a:gd name="connsiteX7" fmla="*/ 4255 w 80956"/>
                  <a:gd name="connsiteY7" fmla="*/ 85211 h 94449"/>
                  <a:gd name="connsiteX8" fmla="*/ 3580 w 80956"/>
                  <a:gd name="connsiteY8" fmla="*/ 46757 h 94449"/>
                  <a:gd name="connsiteX9" fmla="*/ 3580 w 80956"/>
                  <a:gd name="connsiteY9" fmla="*/ 46757 h 94449"/>
                  <a:gd name="connsiteX10" fmla="*/ 18422 w 80956"/>
                  <a:gd name="connsiteY10" fmla="*/ 46757 h 94449"/>
                  <a:gd name="connsiteX11" fmla="*/ 18422 w 80956"/>
                  <a:gd name="connsiteY11" fmla="*/ 46757 h 94449"/>
                  <a:gd name="connsiteX12" fmla="*/ 18422 w 80956"/>
                  <a:gd name="connsiteY12" fmla="*/ 58900 h 94449"/>
                  <a:gd name="connsiteX13" fmla="*/ 35288 w 80956"/>
                  <a:gd name="connsiteY13" fmla="*/ 75766 h 94449"/>
                  <a:gd name="connsiteX14" fmla="*/ 62948 w 80956"/>
                  <a:gd name="connsiteY14" fmla="*/ 46757 h 94449"/>
                  <a:gd name="connsiteX15" fmla="*/ 35288 w 80956"/>
                  <a:gd name="connsiteY15" fmla="*/ 17747 h 94449"/>
                  <a:gd name="connsiteX16" fmla="*/ 26517 w 80956"/>
                  <a:gd name="connsiteY16" fmla="*/ 17747 h 94449"/>
                  <a:gd name="connsiteX17" fmla="*/ 17747 w 80956"/>
                  <a:gd name="connsiteY17" fmla="*/ 25843 h 94449"/>
                  <a:gd name="connsiteX18" fmla="*/ 18422 w 80956"/>
                  <a:gd name="connsiteY18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56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18422" y="3580"/>
                      <a:pt x="28541" y="3580"/>
                      <a:pt x="37986" y="3580"/>
                    </a:cubicBezTo>
                    <a:cubicBezTo>
                      <a:pt x="62273" y="3580"/>
                      <a:pt x="79139" y="21120"/>
                      <a:pt x="79814" y="46757"/>
                    </a:cubicBezTo>
                    <a:cubicBezTo>
                      <a:pt x="79814" y="72393"/>
                      <a:pt x="63622" y="89933"/>
                      <a:pt x="39336" y="91283"/>
                    </a:cubicBezTo>
                    <a:cubicBezTo>
                      <a:pt x="29216" y="91957"/>
                      <a:pt x="19097" y="91283"/>
                      <a:pt x="9652" y="91283"/>
                    </a:cubicBezTo>
                    <a:cubicBezTo>
                      <a:pt x="4929" y="91283"/>
                      <a:pt x="4255" y="89259"/>
                      <a:pt x="4255" y="85211"/>
                    </a:cubicBezTo>
                    <a:cubicBezTo>
                      <a:pt x="4255" y="71718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  <a:moveTo>
                      <a:pt x="18422" y="46757"/>
                    </a:moveTo>
                    <a:cubicBezTo>
                      <a:pt x="18422" y="46757"/>
                      <a:pt x="18422" y="46757"/>
                      <a:pt x="18422" y="46757"/>
                    </a:cubicBezTo>
                    <a:cubicBezTo>
                      <a:pt x="18422" y="50804"/>
                      <a:pt x="18422" y="54852"/>
                      <a:pt x="18422" y="58900"/>
                    </a:cubicBezTo>
                    <a:cubicBezTo>
                      <a:pt x="18422" y="76441"/>
                      <a:pt x="18422" y="76441"/>
                      <a:pt x="35288" y="75766"/>
                    </a:cubicBezTo>
                    <a:cubicBezTo>
                      <a:pt x="53503" y="75766"/>
                      <a:pt x="62948" y="65646"/>
                      <a:pt x="62948" y="46757"/>
                    </a:cubicBezTo>
                    <a:cubicBezTo>
                      <a:pt x="62948" y="27867"/>
                      <a:pt x="53503" y="17747"/>
                      <a:pt x="35288" y="17747"/>
                    </a:cubicBezTo>
                    <a:cubicBezTo>
                      <a:pt x="32589" y="17747"/>
                      <a:pt x="29216" y="18422"/>
                      <a:pt x="26517" y="17747"/>
                    </a:cubicBezTo>
                    <a:cubicBezTo>
                      <a:pt x="19771" y="17073"/>
                      <a:pt x="17073" y="19097"/>
                      <a:pt x="17747" y="25843"/>
                    </a:cubicBezTo>
                    <a:cubicBezTo>
                      <a:pt x="19097" y="32589"/>
                      <a:pt x="18422" y="40010"/>
                      <a:pt x="18422" y="46757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orme libre : forme 28">
                <a:extLst>
                  <a:ext uri="{FF2B5EF4-FFF2-40B4-BE49-F238E27FC236}">
                    <a16:creationId xmlns:a16="http://schemas.microsoft.com/office/drawing/2014/main" id="{A3F0B15C-8B35-4899-896D-D1DFD8359C90}"/>
                  </a:ext>
                </a:extLst>
              </p:cNvPr>
              <p:cNvSpPr/>
              <p:nvPr/>
            </p:nvSpPr>
            <p:spPr>
              <a:xfrm>
                <a:off x="4052086" y="5462677"/>
                <a:ext cx="104893" cy="122375"/>
              </a:xfrm>
              <a:custGeom>
                <a:avLst/>
                <a:gdLst>
                  <a:gd name="connsiteX0" fmla="*/ 4255 w 80956"/>
                  <a:gd name="connsiteY0" fmla="*/ 46757 h 94449"/>
                  <a:gd name="connsiteX1" fmla="*/ 4255 w 80956"/>
                  <a:gd name="connsiteY1" fmla="*/ 9652 h 94449"/>
                  <a:gd name="connsiteX2" fmla="*/ 10326 w 80956"/>
                  <a:gd name="connsiteY2" fmla="*/ 3580 h 94449"/>
                  <a:gd name="connsiteX3" fmla="*/ 38661 w 80956"/>
                  <a:gd name="connsiteY3" fmla="*/ 3580 h 94449"/>
                  <a:gd name="connsiteX4" fmla="*/ 79814 w 80956"/>
                  <a:gd name="connsiteY4" fmla="*/ 46082 h 94449"/>
                  <a:gd name="connsiteX5" fmla="*/ 40010 w 80956"/>
                  <a:gd name="connsiteY5" fmla="*/ 91283 h 94449"/>
                  <a:gd name="connsiteX6" fmla="*/ 8977 w 80956"/>
                  <a:gd name="connsiteY6" fmla="*/ 91283 h 94449"/>
                  <a:gd name="connsiteX7" fmla="*/ 3580 w 80956"/>
                  <a:gd name="connsiteY7" fmla="*/ 85886 h 94449"/>
                  <a:gd name="connsiteX8" fmla="*/ 4255 w 80956"/>
                  <a:gd name="connsiteY8" fmla="*/ 46757 h 94449"/>
                  <a:gd name="connsiteX9" fmla="*/ 4255 w 80956"/>
                  <a:gd name="connsiteY9" fmla="*/ 46757 h 94449"/>
                  <a:gd name="connsiteX10" fmla="*/ 19097 w 80956"/>
                  <a:gd name="connsiteY10" fmla="*/ 47431 h 94449"/>
                  <a:gd name="connsiteX11" fmla="*/ 19097 w 80956"/>
                  <a:gd name="connsiteY11" fmla="*/ 47431 h 94449"/>
                  <a:gd name="connsiteX12" fmla="*/ 19097 w 80956"/>
                  <a:gd name="connsiteY12" fmla="*/ 58900 h 94449"/>
                  <a:gd name="connsiteX13" fmla="*/ 37312 w 80956"/>
                  <a:gd name="connsiteY13" fmla="*/ 76441 h 94449"/>
                  <a:gd name="connsiteX14" fmla="*/ 64297 w 80956"/>
                  <a:gd name="connsiteY14" fmla="*/ 47431 h 94449"/>
                  <a:gd name="connsiteX15" fmla="*/ 37312 w 80956"/>
                  <a:gd name="connsiteY15" fmla="*/ 18422 h 94449"/>
                  <a:gd name="connsiteX16" fmla="*/ 24494 w 80956"/>
                  <a:gd name="connsiteY16" fmla="*/ 18422 h 94449"/>
                  <a:gd name="connsiteX17" fmla="*/ 19771 w 80956"/>
                  <a:gd name="connsiteY17" fmla="*/ 23144 h 94449"/>
                  <a:gd name="connsiteX18" fmla="*/ 19097 w 80956"/>
                  <a:gd name="connsiteY18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56" h="94449">
                    <a:moveTo>
                      <a:pt x="4255" y="46757"/>
                    </a:moveTo>
                    <a:cubicBezTo>
                      <a:pt x="4255" y="34613"/>
                      <a:pt x="4255" y="21795"/>
                      <a:pt x="4255" y="9652"/>
                    </a:cubicBezTo>
                    <a:cubicBezTo>
                      <a:pt x="4255" y="4254"/>
                      <a:pt x="5604" y="3580"/>
                      <a:pt x="10326" y="3580"/>
                    </a:cubicBezTo>
                    <a:cubicBezTo>
                      <a:pt x="19771" y="4254"/>
                      <a:pt x="29216" y="3580"/>
                      <a:pt x="38661" y="3580"/>
                    </a:cubicBezTo>
                    <a:cubicBezTo>
                      <a:pt x="62948" y="4254"/>
                      <a:pt x="79814" y="21120"/>
                      <a:pt x="79814" y="46082"/>
                    </a:cubicBezTo>
                    <a:cubicBezTo>
                      <a:pt x="80488" y="71718"/>
                      <a:pt x="64297" y="89933"/>
                      <a:pt x="40010" y="91283"/>
                    </a:cubicBezTo>
                    <a:cubicBezTo>
                      <a:pt x="29891" y="91957"/>
                      <a:pt x="19771" y="91283"/>
                      <a:pt x="8977" y="91283"/>
                    </a:cubicBezTo>
                    <a:cubicBezTo>
                      <a:pt x="4255" y="91283"/>
                      <a:pt x="3580" y="89933"/>
                      <a:pt x="3580" y="85886"/>
                    </a:cubicBezTo>
                    <a:cubicBezTo>
                      <a:pt x="4929" y="72393"/>
                      <a:pt x="4929" y="59575"/>
                      <a:pt x="4255" y="46757"/>
                    </a:cubicBezTo>
                    <a:cubicBezTo>
                      <a:pt x="4929" y="46757"/>
                      <a:pt x="4255" y="46757"/>
                      <a:pt x="4255" y="46757"/>
                    </a:cubicBezTo>
                    <a:close/>
                    <a:moveTo>
                      <a:pt x="19097" y="47431"/>
                    </a:moveTo>
                    <a:cubicBezTo>
                      <a:pt x="19097" y="47431"/>
                      <a:pt x="19097" y="47431"/>
                      <a:pt x="19097" y="47431"/>
                    </a:cubicBezTo>
                    <a:cubicBezTo>
                      <a:pt x="19097" y="51479"/>
                      <a:pt x="19097" y="54852"/>
                      <a:pt x="19097" y="58900"/>
                    </a:cubicBezTo>
                    <a:cubicBezTo>
                      <a:pt x="19097" y="77115"/>
                      <a:pt x="19097" y="77115"/>
                      <a:pt x="37312" y="76441"/>
                    </a:cubicBezTo>
                    <a:cubicBezTo>
                      <a:pt x="54852" y="76441"/>
                      <a:pt x="64297" y="65646"/>
                      <a:pt x="64297" y="47431"/>
                    </a:cubicBezTo>
                    <a:cubicBezTo>
                      <a:pt x="64297" y="28541"/>
                      <a:pt x="54852" y="18422"/>
                      <a:pt x="37312" y="18422"/>
                    </a:cubicBezTo>
                    <a:cubicBezTo>
                      <a:pt x="33264" y="18422"/>
                      <a:pt x="28542" y="18422"/>
                      <a:pt x="24494" y="18422"/>
                    </a:cubicBezTo>
                    <a:cubicBezTo>
                      <a:pt x="20446" y="18422"/>
                      <a:pt x="19097" y="19771"/>
                      <a:pt x="19771" y="23144"/>
                    </a:cubicBezTo>
                    <a:cubicBezTo>
                      <a:pt x="19771" y="31240"/>
                      <a:pt x="19097" y="39336"/>
                      <a:pt x="19097" y="47431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Forme libre : forme 30">
                <a:extLst>
                  <a:ext uri="{FF2B5EF4-FFF2-40B4-BE49-F238E27FC236}">
                    <a16:creationId xmlns:a16="http://schemas.microsoft.com/office/drawing/2014/main" id="{B09F1958-D642-42CF-BC00-4305DC9E8E32}"/>
                  </a:ext>
                </a:extLst>
              </p:cNvPr>
              <p:cNvSpPr/>
              <p:nvPr/>
            </p:nvSpPr>
            <p:spPr>
              <a:xfrm>
                <a:off x="2109811" y="5275484"/>
                <a:ext cx="104893" cy="122375"/>
              </a:xfrm>
              <a:custGeom>
                <a:avLst/>
                <a:gdLst>
                  <a:gd name="connsiteX0" fmla="*/ 3580 w 80956"/>
                  <a:gd name="connsiteY0" fmla="*/ 47534 h 94449"/>
                  <a:gd name="connsiteX1" fmla="*/ 3580 w 80956"/>
                  <a:gd name="connsiteY1" fmla="*/ 9754 h 94449"/>
                  <a:gd name="connsiteX2" fmla="*/ 9652 w 80956"/>
                  <a:gd name="connsiteY2" fmla="*/ 3682 h 94449"/>
                  <a:gd name="connsiteX3" fmla="*/ 46757 w 80956"/>
                  <a:gd name="connsiteY3" fmla="*/ 5032 h 94449"/>
                  <a:gd name="connsiteX4" fmla="*/ 79814 w 80956"/>
                  <a:gd name="connsiteY4" fmla="*/ 50907 h 94449"/>
                  <a:gd name="connsiteX5" fmla="*/ 40010 w 80956"/>
                  <a:gd name="connsiteY5" fmla="*/ 91385 h 94449"/>
                  <a:gd name="connsiteX6" fmla="*/ 8977 w 80956"/>
                  <a:gd name="connsiteY6" fmla="*/ 91385 h 94449"/>
                  <a:gd name="connsiteX7" fmla="*/ 4255 w 80956"/>
                  <a:gd name="connsiteY7" fmla="*/ 85988 h 94449"/>
                  <a:gd name="connsiteX8" fmla="*/ 3580 w 80956"/>
                  <a:gd name="connsiteY8" fmla="*/ 47534 h 94449"/>
                  <a:gd name="connsiteX9" fmla="*/ 3580 w 80956"/>
                  <a:gd name="connsiteY9" fmla="*/ 47534 h 94449"/>
                  <a:gd name="connsiteX10" fmla="*/ 18422 w 80956"/>
                  <a:gd name="connsiteY10" fmla="*/ 46859 h 94449"/>
                  <a:gd name="connsiteX11" fmla="*/ 18422 w 80956"/>
                  <a:gd name="connsiteY11" fmla="*/ 46859 h 94449"/>
                  <a:gd name="connsiteX12" fmla="*/ 18422 w 80956"/>
                  <a:gd name="connsiteY12" fmla="*/ 60352 h 94449"/>
                  <a:gd name="connsiteX13" fmla="*/ 33939 w 80956"/>
                  <a:gd name="connsiteY13" fmla="*/ 76543 h 94449"/>
                  <a:gd name="connsiteX14" fmla="*/ 56202 w 80956"/>
                  <a:gd name="connsiteY14" fmla="*/ 67773 h 94449"/>
                  <a:gd name="connsiteX15" fmla="*/ 59575 w 80956"/>
                  <a:gd name="connsiteY15" fmla="*/ 32017 h 94449"/>
                  <a:gd name="connsiteX16" fmla="*/ 33939 w 80956"/>
                  <a:gd name="connsiteY16" fmla="*/ 17850 h 94449"/>
                  <a:gd name="connsiteX17" fmla="*/ 23144 w 80956"/>
                  <a:gd name="connsiteY17" fmla="*/ 17850 h 94449"/>
                  <a:gd name="connsiteX18" fmla="*/ 17747 w 80956"/>
                  <a:gd name="connsiteY18" fmla="*/ 23247 h 94449"/>
                  <a:gd name="connsiteX19" fmla="*/ 18422 w 80956"/>
                  <a:gd name="connsiteY19" fmla="*/ 4685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956" h="94449">
                    <a:moveTo>
                      <a:pt x="3580" y="47534"/>
                    </a:moveTo>
                    <a:cubicBezTo>
                      <a:pt x="3580" y="34716"/>
                      <a:pt x="3580" y="21897"/>
                      <a:pt x="3580" y="9754"/>
                    </a:cubicBezTo>
                    <a:cubicBezTo>
                      <a:pt x="3580" y="5032"/>
                      <a:pt x="4929" y="3682"/>
                      <a:pt x="9652" y="3682"/>
                    </a:cubicBezTo>
                    <a:cubicBezTo>
                      <a:pt x="21795" y="4357"/>
                      <a:pt x="34613" y="2333"/>
                      <a:pt x="46757" y="5032"/>
                    </a:cubicBezTo>
                    <a:cubicBezTo>
                      <a:pt x="69020" y="9754"/>
                      <a:pt x="81838" y="27969"/>
                      <a:pt x="79814" y="50907"/>
                    </a:cubicBezTo>
                    <a:cubicBezTo>
                      <a:pt x="77790" y="75194"/>
                      <a:pt x="62273" y="90710"/>
                      <a:pt x="40010" y="91385"/>
                    </a:cubicBezTo>
                    <a:cubicBezTo>
                      <a:pt x="29891" y="92060"/>
                      <a:pt x="19771" y="91385"/>
                      <a:pt x="8977" y="91385"/>
                    </a:cubicBezTo>
                    <a:cubicBezTo>
                      <a:pt x="4929" y="91385"/>
                      <a:pt x="4255" y="90036"/>
                      <a:pt x="4255" y="85988"/>
                    </a:cubicBezTo>
                    <a:cubicBezTo>
                      <a:pt x="4255" y="73170"/>
                      <a:pt x="4255" y="60352"/>
                      <a:pt x="3580" y="47534"/>
                    </a:cubicBezTo>
                    <a:cubicBezTo>
                      <a:pt x="4255" y="47534"/>
                      <a:pt x="3580" y="47534"/>
                      <a:pt x="3580" y="47534"/>
                    </a:cubicBezTo>
                    <a:close/>
                    <a:moveTo>
                      <a:pt x="18422" y="46859"/>
                    </a:moveTo>
                    <a:cubicBezTo>
                      <a:pt x="18422" y="46859"/>
                      <a:pt x="18422" y="46859"/>
                      <a:pt x="18422" y="46859"/>
                    </a:cubicBezTo>
                    <a:cubicBezTo>
                      <a:pt x="18422" y="51581"/>
                      <a:pt x="18422" y="56304"/>
                      <a:pt x="18422" y="60352"/>
                    </a:cubicBezTo>
                    <a:cubicBezTo>
                      <a:pt x="18422" y="76543"/>
                      <a:pt x="18422" y="75868"/>
                      <a:pt x="33939" y="76543"/>
                    </a:cubicBezTo>
                    <a:cubicBezTo>
                      <a:pt x="42709" y="76543"/>
                      <a:pt x="50804" y="75194"/>
                      <a:pt x="56202" y="67773"/>
                    </a:cubicBezTo>
                    <a:cubicBezTo>
                      <a:pt x="64972" y="56304"/>
                      <a:pt x="64972" y="44160"/>
                      <a:pt x="59575" y="32017"/>
                    </a:cubicBezTo>
                    <a:cubicBezTo>
                      <a:pt x="54852" y="21223"/>
                      <a:pt x="44733" y="17850"/>
                      <a:pt x="33939" y="17850"/>
                    </a:cubicBezTo>
                    <a:cubicBezTo>
                      <a:pt x="30565" y="17850"/>
                      <a:pt x="27192" y="17850"/>
                      <a:pt x="23144" y="17850"/>
                    </a:cubicBezTo>
                    <a:cubicBezTo>
                      <a:pt x="19097" y="17850"/>
                      <a:pt x="17747" y="18524"/>
                      <a:pt x="17747" y="23247"/>
                    </a:cubicBezTo>
                    <a:cubicBezTo>
                      <a:pt x="19097" y="31342"/>
                      <a:pt x="18422" y="39438"/>
                      <a:pt x="18422" y="46859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Forme libre : forme 31">
                <a:extLst>
                  <a:ext uri="{FF2B5EF4-FFF2-40B4-BE49-F238E27FC236}">
                    <a16:creationId xmlns:a16="http://schemas.microsoft.com/office/drawing/2014/main" id="{70B14629-5BFE-4491-96CE-BFBABB2A9E40}"/>
                  </a:ext>
                </a:extLst>
              </p:cNvPr>
              <p:cNvSpPr/>
              <p:nvPr/>
            </p:nvSpPr>
            <p:spPr>
              <a:xfrm>
                <a:off x="1670886" y="5276238"/>
                <a:ext cx="96152" cy="122375"/>
              </a:xfrm>
              <a:custGeom>
                <a:avLst/>
                <a:gdLst>
                  <a:gd name="connsiteX0" fmla="*/ 4347 w 74209"/>
                  <a:gd name="connsiteY0" fmla="*/ 47627 h 94449"/>
                  <a:gd name="connsiteX1" fmla="*/ 4347 w 74209"/>
                  <a:gd name="connsiteY1" fmla="*/ 12545 h 94449"/>
                  <a:gd name="connsiteX2" fmla="*/ 6371 w 74209"/>
                  <a:gd name="connsiteY2" fmla="*/ 4450 h 94449"/>
                  <a:gd name="connsiteX3" fmla="*/ 21888 w 74209"/>
                  <a:gd name="connsiteY3" fmla="*/ 7823 h 94449"/>
                  <a:gd name="connsiteX4" fmla="*/ 52921 w 74209"/>
                  <a:gd name="connsiteY4" fmla="*/ 55048 h 94449"/>
                  <a:gd name="connsiteX5" fmla="*/ 56969 w 74209"/>
                  <a:gd name="connsiteY5" fmla="*/ 59770 h 94449"/>
                  <a:gd name="connsiteX6" fmla="*/ 58318 w 74209"/>
                  <a:gd name="connsiteY6" fmla="*/ 53698 h 94449"/>
                  <a:gd name="connsiteX7" fmla="*/ 58318 w 74209"/>
                  <a:gd name="connsiteY7" fmla="*/ 10522 h 94449"/>
                  <a:gd name="connsiteX8" fmla="*/ 65739 w 74209"/>
                  <a:gd name="connsiteY8" fmla="*/ 3775 h 94449"/>
                  <a:gd name="connsiteX9" fmla="*/ 73160 w 74209"/>
                  <a:gd name="connsiteY9" fmla="*/ 10522 h 94449"/>
                  <a:gd name="connsiteX10" fmla="*/ 73160 w 74209"/>
                  <a:gd name="connsiteY10" fmla="*/ 82708 h 94449"/>
                  <a:gd name="connsiteX11" fmla="*/ 70462 w 74209"/>
                  <a:gd name="connsiteY11" fmla="*/ 91478 h 94449"/>
                  <a:gd name="connsiteX12" fmla="*/ 57644 w 74209"/>
                  <a:gd name="connsiteY12" fmla="*/ 86756 h 94449"/>
                  <a:gd name="connsiteX13" fmla="*/ 25261 w 74209"/>
                  <a:gd name="connsiteY13" fmla="*/ 38182 h 94449"/>
                  <a:gd name="connsiteX14" fmla="*/ 23237 w 74209"/>
                  <a:gd name="connsiteY14" fmla="*/ 35483 h 94449"/>
                  <a:gd name="connsiteX15" fmla="*/ 19864 w 74209"/>
                  <a:gd name="connsiteY15" fmla="*/ 32785 h 94449"/>
                  <a:gd name="connsiteX16" fmla="*/ 18515 w 74209"/>
                  <a:gd name="connsiteY16" fmla="*/ 36832 h 94449"/>
                  <a:gd name="connsiteX17" fmla="*/ 18515 w 74209"/>
                  <a:gd name="connsiteY17" fmla="*/ 85406 h 94449"/>
                  <a:gd name="connsiteX18" fmla="*/ 11094 w 74209"/>
                  <a:gd name="connsiteY18" fmla="*/ 92153 h 94449"/>
                  <a:gd name="connsiteX19" fmla="*/ 3673 w 74209"/>
                  <a:gd name="connsiteY19" fmla="*/ 85406 h 94449"/>
                  <a:gd name="connsiteX20" fmla="*/ 4347 w 74209"/>
                  <a:gd name="connsiteY20" fmla="*/ 47627 h 94449"/>
                  <a:gd name="connsiteX21" fmla="*/ 4347 w 74209"/>
                  <a:gd name="connsiteY21" fmla="*/ 4762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09" h="94449">
                    <a:moveTo>
                      <a:pt x="4347" y="47627"/>
                    </a:moveTo>
                    <a:cubicBezTo>
                      <a:pt x="4347" y="36158"/>
                      <a:pt x="4347" y="24689"/>
                      <a:pt x="4347" y="12545"/>
                    </a:cubicBezTo>
                    <a:cubicBezTo>
                      <a:pt x="4347" y="9847"/>
                      <a:pt x="1649" y="5124"/>
                      <a:pt x="6371" y="4450"/>
                    </a:cubicBezTo>
                    <a:cubicBezTo>
                      <a:pt x="11768" y="3775"/>
                      <a:pt x="17840" y="1751"/>
                      <a:pt x="21888" y="7823"/>
                    </a:cubicBezTo>
                    <a:cubicBezTo>
                      <a:pt x="32008" y="24014"/>
                      <a:pt x="42802" y="39531"/>
                      <a:pt x="52921" y="55048"/>
                    </a:cubicBezTo>
                    <a:cubicBezTo>
                      <a:pt x="54271" y="57071"/>
                      <a:pt x="56294" y="59770"/>
                      <a:pt x="56969" y="59770"/>
                    </a:cubicBezTo>
                    <a:cubicBezTo>
                      <a:pt x="59668" y="58421"/>
                      <a:pt x="58318" y="55722"/>
                      <a:pt x="58318" y="53698"/>
                    </a:cubicBezTo>
                    <a:cubicBezTo>
                      <a:pt x="58318" y="39531"/>
                      <a:pt x="58318" y="25364"/>
                      <a:pt x="58318" y="10522"/>
                    </a:cubicBezTo>
                    <a:cubicBezTo>
                      <a:pt x="58318" y="4450"/>
                      <a:pt x="60342" y="3775"/>
                      <a:pt x="65739" y="3775"/>
                    </a:cubicBezTo>
                    <a:cubicBezTo>
                      <a:pt x="70462" y="3775"/>
                      <a:pt x="73835" y="3775"/>
                      <a:pt x="73160" y="10522"/>
                    </a:cubicBezTo>
                    <a:cubicBezTo>
                      <a:pt x="72486" y="34808"/>
                      <a:pt x="73160" y="58421"/>
                      <a:pt x="73160" y="82708"/>
                    </a:cubicBezTo>
                    <a:cubicBezTo>
                      <a:pt x="73160" y="85406"/>
                      <a:pt x="75859" y="90803"/>
                      <a:pt x="70462" y="91478"/>
                    </a:cubicBezTo>
                    <a:cubicBezTo>
                      <a:pt x="65739" y="92153"/>
                      <a:pt x="61017" y="92153"/>
                      <a:pt x="57644" y="86756"/>
                    </a:cubicBezTo>
                    <a:cubicBezTo>
                      <a:pt x="47524" y="70564"/>
                      <a:pt x="36055" y="54373"/>
                      <a:pt x="25261" y="38182"/>
                    </a:cubicBezTo>
                    <a:cubicBezTo>
                      <a:pt x="24587" y="37507"/>
                      <a:pt x="23912" y="36158"/>
                      <a:pt x="23237" y="35483"/>
                    </a:cubicBezTo>
                    <a:cubicBezTo>
                      <a:pt x="22563" y="34134"/>
                      <a:pt x="21888" y="32110"/>
                      <a:pt x="19864" y="32785"/>
                    </a:cubicBezTo>
                    <a:cubicBezTo>
                      <a:pt x="17840" y="33459"/>
                      <a:pt x="18515" y="35483"/>
                      <a:pt x="18515" y="36832"/>
                    </a:cubicBezTo>
                    <a:cubicBezTo>
                      <a:pt x="18515" y="53024"/>
                      <a:pt x="18515" y="69215"/>
                      <a:pt x="18515" y="85406"/>
                    </a:cubicBezTo>
                    <a:cubicBezTo>
                      <a:pt x="18515" y="91478"/>
                      <a:pt x="16491" y="92153"/>
                      <a:pt x="11094" y="92153"/>
                    </a:cubicBezTo>
                    <a:cubicBezTo>
                      <a:pt x="6371" y="92153"/>
                      <a:pt x="2998" y="92153"/>
                      <a:pt x="3673" y="85406"/>
                    </a:cubicBezTo>
                    <a:cubicBezTo>
                      <a:pt x="5022" y="73263"/>
                      <a:pt x="4347" y="60445"/>
                      <a:pt x="4347" y="47627"/>
                    </a:cubicBezTo>
                    <a:cubicBezTo>
                      <a:pt x="4347" y="47627"/>
                      <a:pt x="4347" y="47627"/>
                      <a:pt x="4347" y="47627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orme libre : forme 32">
                <a:extLst>
                  <a:ext uri="{FF2B5EF4-FFF2-40B4-BE49-F238E27FC236}">
                    <a16:creationId xmlns:a16="http://schemas.microsoft.com/office/drawing/2014/main" id="{4495477F-6D76-49A4-802F-DE6F9CF2DE5A}"/>
                  </a:ext>
                </a:extLst>
              </p:cNvPr>
              <p:cNvSpPr/>
              <p:nvPr/>
            </p:nvSpPr>
            <p:spPr>
              <a:xfrm>
                <a:off x="1701601" y="5472292"/>
                <a:ext cx="87412" cy="122375"/>
              </a:xfrm>
              <a:custGeom>
                <a:avLst/>
                <a:gdLst>
                  <a:gd name="connsiteX0" fmla="*/ 3580 w 67463"/>
                  <a:gd name="connsiteY0" fmla="*/ 47431 h 94449"/>
                  <a:gd name="connsiteX1" fmla="*/ 3580 w 67463"/>
                  <a:gd name="connsiteY1" fmla="*/ 10326 h 94449"/>
                  <a:gd name="connsiteX2" fmla="*/ 10326 w 67463"/>
                  <a:gd name="connsiteY2" fmla="*/ 3580 h 94449"/>
                  <a:gd name="connsiteX3" fmla="*/ 37986 w 67463"/>
                  <a:gd name="connsiteY3" fmla="*/ 4255 h 94449"/>
                  <a:gd name="connsiteX4" fmla="*/ 56202 w 67463"/>
                  <a:gd name="connsiteY4" fmla="*/ 40010 h 94449"/>
                  <a:gd name="connsiteX5" fmla="*/ 57551 w 67463"/>
                  <a:gd name="connsiteY5" fmla="*/ 46757 h 94449"/>
                  <a:gd name="connsiteX6" fmla="*/ 67670 w 67463"/>
                  <a:gd name="connsiteY6" fmla="*/ 71044 h 94449"/>
                  <a:gd name="connsiteX7" fmla="*/ 50804 w 67463"/>
                  <a:gd name="connsiteY7" fmla="*/ 89259 h 94449"/>
                  <a:gd name="connsiteX8" fmla="*/ 8302 w 67463"/>
                  <a:gd name="connsiteY8" fmla="*/ 91283 h 94449"/>
                  <a:gd name="connsiteX9" fmla="*/ 4929 w 67463"/>
                  <a:gd name="connsiteY9" fmla="*/ 85211 h 94449"/>
                  <a:gd name="connsiteX10" fmla="*/ 3580 w 67463"/>
                  <a:gd name="connsiteY10" fmla="*/ 47431 h 94449"/>
                  <a:gd name="connsiteX11" fmla="*/ 3580 w 67463"/>
                  <a:gd name="connsiteY11" fmla="*/ 47431 h 94449"/>
                  <a:gd name="connsiteX12" fmla="*/ 18422 w 67463"/>
                  <a:gd name="connsiteY12" fmla="*/ 65647 h 94449"/>
                  <a:gd name="connsiteX13" fmla="*/ 18422 w 67463"/>
                  <a:gd name="connsiteY13" fmla="*/ 76441 h 94449"/>
                  <a:gd name="connsiteX14" fmla="*/ 21120 w 67463"/>
                  <a:gd name="connsiteY14" fmla="*/ 80489 h 94449"/>
                  <a:gd name="connsiteX15" fmla="*/ 44058 w 67463"/>
                  <a:gd name="connsiteY15" fmla="*/ 78465 h 94449"/>
                  <a:gd name="connsiteX16" fmla="*/ 50804 w 67463"/>
                  <a:gd name="connsiteY16" fmla="*/ 70369 h 94449"/>
                  <a:gd name="connsiteX17" fmla="*/ 35962 w 67463"/>
                  <a:gd name="connsiteY17" fmla="*/ 51479 h 94449"/>
                  <a:gd name="connsiteX18" fmla="*/ 18422 w 67463"/>
                  <a:gd name="connsiteY18" fmla="*/ 65647 h 94449"/>
                  <a:gd name="connsiteX19" fmla="*/ 28541 w 67463"/>
                  <a:gd name="connsiteY19" fmla="*/ 39336 h 94449"/>
                  <a:gd name="connsiteX20" fmla="*/ 31240 w 67463"/>
                  <a:gd name="connsiteY20" fmla="*/ 39336 h 94449"/>
                  <a:gd name="connsiteX21" fmla="*/ 45407 w 67463"/>
                  <a:gd name="connsiteY21" fmla="*/ 27192 h 94449"/>
                  <a:gd name="connsiteX22" fmla="*/ 31240 w 67463"/>
                  <a:gd name="connsiteY22" fmla="*/ 15049 h 94449"/>
                  <a:gd name="connsiteX23" fmla="*/ 18422 w 67463"/>
                  <a:gd name="connsiteY23" fmla="*/ 27867 h 94449"/>
                  <a:gd name="connsiteX24" fmla="*/ 28541 w 67463"/>
                  <a:gd name="connsiteY24" fmla="*/ 3933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463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4929"/>
                      <a:pt x="5604" y="3580"/>
                      <a:pt x="10326" y="3580"/>
                    </a:cubicBezTo>
                    <a:cubicBezTo>
                      <a:pt x="19771" y="4255"/>
                      <a:pt x="28541" y="2905"/>
                      <a:pt x="37986" y="4255"/>
                    </a:cubicBezTo>
                    <a:cubicBezTo>
                      <a:pt x="58225" y="6953"/>
                      <a:pt x="65646" y="22470"/>
                      <a:pt x="56202" y="40010"/>
                    </a:cubicBezTo>
                    <a:cubicBezTo>
                      <a:pt x="54852" y="42709"/>
                      <a:pt x="53503" y="44733"/>
                      <a:pt x="57551" y="46757"/>
                    </a:cubicBezTo>
                    <a:cubicBezTo>
                      <a:pt x="67670" y="52154"/>
                      <a:pt x="69020" y="60924"/>
                      <a:pt x="67670" y="71044"/>
                    </a:cubicBezTo>
                    <a:cubicBezTo>
                      <a:pt x="66321" y="81163"/>
                      <a:pt x="60249" y="87235"/>
                      <a:pt x="50804" y="89259"/>
                    </a:cubicBezTo>
                    <a:cubicBezTo>
                      <a:pt x="36637" y="92632"/>
                      <a:pt x="22470" y="90608"/>
                      <a:pt x="8302" y="91283"/>
                    </a:cubicBezTo>
                    <a:cubicBezTo>
                      <a:pt x="3580" y="91283"/>
                      <a:pt x="4929" y="87909"/>
                      <a:pt x="4929" y="85211"/>
                    </a:cubicBezTo>
                    <a:cubicBezTo>
                      <a:pt x="3580" y="73067"/>
                      <a:pt x="3580" y="60249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  <a:moveTo>
                      <a:pt x="18422" y="65647"/>
                    </a:moveTo>
                    <a:cubicBezTo>
                      <a:pt x="18422" y="69020"/>
                      <a:pt x="18422" y="72393"/>
                      <a:pt x="18422" y="76441"/>
                    </a:cubicBezTo>
                    <a:cubicBezTo>
                      <a:pt x="18422" y="78465"/>
                      <a:pt x="18422" y="80489"/>
                      <a:pt x="21120" y="80489"/>
                    </a:cubicBezTo>
                    <a:cubicBezTo>
                      <a:pt x="29216" y="80489"/>
                      <a:pt x="36637" y="81838"/>
                      <a:pt x="44058" y="78465"/>
                    </a:cubicBezTo>
                    <a:cubicBezTo>
                      <a:pt x="48106" y="77115"/>
                      <a:pt x="50130" y="74417"/>
                      <a:pt x="50804" y="70369"/>
                    </a:cubicBezTo>
                    <a:cubicBezTo>
                      <a:pt x="53503" y="59575"/>
                      <a:pt x="47431" y="51479"/>
                      <a:pt x="35962" y="51479"/>
                    </a:cubicBezTo>
                    <a:cubicBezTo>
                      <a:pt x="18422" y="50130"/>
                      <a:pt x="18422" y="50130"/>
                      <a:pt x="18422" y="65647"/>
                    </a:cubicBezTo>
                    <a:close/>
                    <a:moveTo>
                      <a:pt x="28541" y="39336"/>
                    </a:moveTo>
                    <a:cubicBezTo>
                      <a:pt x="29216" y="39336"/>
                      <a:pt x="29891" y="39336"/>
                      <a:pt x="31240" y="39336"/>
                    </a:cubicBezTo>
                    <a:cubicBezTo>
                      <a:pt x="41360" y="39336"/>
                      <a:pt x="45407" y="35962"/>
                      <a:pt x="45407" y="27192"/>
                    </a:cubicBezTo>
                    <a:cubicBezTo>
                      <a:pt x="45407" y="18422"/>
                      <a:pt x="42034" y="15049"/>
                      <a:pt x="31240" y="15049"/>
                    </a:cubicBezTo>
                    <a:cubicBezTo>
                      <a:pt x="18422" y="15049"/>
                      <a:pt x="18422" y="15049"/>
                      <a:pt x="18422" y="27867"/>
                    </a:cubicBezTo>
                    <a:cubicBezTo>
                      <a:pt x="18422" y="39336"/>
                      <a:pt x="18422" y="39336"/>
                      <a:pt x="28541" y="3933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Forme libre : forme 33">
                <a:extLst>
                  <a:ext uri="{FF2B5EF4-FFF2-40B4-BE49-F238E27FC236}">
                    <a16:creationId xmlns:a16="http://schemas.microsoft.com/office/drawing/2014/main" id="{3CF79D09-97E5-4C0E-B1F1-2E49E392F627}"/>
                  </a:ext>
                </a:extLst>
              </p:cNvPr>
              <p:cNvSpPr/>
              <p:nvPr/>
            </p:nvSpPr>
            <p:spPr>
              <a:xfrm>
                <a:off x="1879046" y="5276359"/>
                <a:ext cx="87412" cy="122375"/>
              </a:xfrm>
              <a:custGeom>
                <a:avLst/>
                <a:gdLst>
                  <a:gd name="connsiteX0" fmla="*/ 3580 w 67463"/>
                  <a:gd name="connsiteY0" fmla="*/ 46859 h 94449"/>
                  <a:gd name="connsiteX1" fmla="*/ 3580 w 67463"/>
                  <a:gd name="connsiteY1" fmla="*/ 10429 h 94449"/>
                  <a:gd name="connsiteX2" fmla="*/ 10326 w 67463"/>
                  <a:gd name="connsiteY2" fmla="*/ 3682 h 94449"/>
                  <a:gd name="connsiteX3" fmla="*/ 42709 w 67463"/>
                  <a:gd name="connsiteY3" fmla="*/ 4357 h 94449"/>
                  <a:gd name="connsiteX4" fmla="*/ 63623 w 67463"/>
                  <a:gd name="connsiteY4" fmla="*/ 20548 h 94449"/>
                  <a:gd name="connsiteX5" fmla="*/ 56202 w 67463"/>
                  <a:gd name="connsiteY5" fmla="*/ 50232 h 94449"/>
                  <a:gd name="connsiteX6" fmla="*/ 54178 w 67463"/>
                  <a:gd name="connsiteY6" fmla="*/ 62376 h 94449"/>
                  <a:gd name="connsiteX7" fmla="*/ 67670 w 67463"/>
                  <a:gd name="connsiteY7" fmla="*/ 86663 h 94449"/>
                  <a:gd name="connsiteX8" fmla="*/ 65646 w 67463"/>
                  <a:gd name="connsiteY8" fmla="*/ 91385 h 94449"/>
                  <a:gd name="connsiteX9" fmla="*/ 50130 w 67463"/>
                  <a:gd name="connsiteY9" fmla="*/ 83290 h 94449"/>
                  <a:gd name="connsiteX10" fmla="*/ 38661 w 67463"/>
                  <a:gd name="connsiteY10" fmla="*/ 63051 h 94449"/>
                  <a:gd name="connsiteX11" fmla="*/ 32589 w 67463"/>
                  <a:gd name="connsiteY11" fmla="*/ 59003 h 94449"/>
                  <a:gd name="connsiteX12" fmla="*/ 19771 w 67463"/>
                  <a:gd name="connsiteY12" fmla="*/ 71146 h 94449"/>
                  <a:gd name="connsiteX13" fmla="*/ 19771 w 67463"/>
                  <a:gd name="connsiteY13" fmla="*/ 83964 h 94449"/>
                  <a:gd name="connsiteX14" fmla="*/ 11676 w 67463"/>
                  <a:gd name="connsiteY14" fmla="*/ 92060 h 94449"/>
                  <a:gd name="connsiteX15" fmla="*/ 4929 w 67463"/>
                  <a:gd name="connsiteY15" fmla="*/ 83964 h 94449"/>
                  <a:gd name="connsiteX16" fmla="*/ 3580 w 67463"/>
                  <a:gd name="connsiteY16" fmla="*/ 46859 h 94449"/>
                  <a:gd name="connsiteX17" fmla="*/ 3580 w 67463"/>
                  <a:gd name="connsiteY17" fmla="*/ 46859 h 94449"/>
                  <a:gd name="connsiteX18" fmla="*/ 19097 w 67463"/>
                  <a:gd name="connsiteY18" fmla="*/ 29993 h 94449"/>
                  <a:gd name="connsiteX19" fmla="*/ 33939 w 67463"/>
                  <a:gd name="connsiteY19" fmla="*/ 44161 h 94449"/>
                  <a:gd name="connsiteX20" fmla="*/ 34613 w 67463"/>
                  <a:gd name="connsiteY20" fmla="*/ 44161 h 94449"/>
                  <a:gd name="connsiteX21" fmla="*/ 48781 w 67463"/>
                  <a:gd name="connsiteY21" fmla="*/ 29319 h 94449"/>
                  <a:gd name="connsiteX22" fmla="*/ 34613 w 67463"/>
                  <a:gd name="connsiteY22" fmla="*/ 15151 h 94449"/>
                  <a:gd name="connsiteX23" fmla="*/ 19097 w 67463"/>
                  <a:gd name="connsiteY23" fmla="*/ 29993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63" h="94449">
                    <a:moveTo>
                      <a:pt x="3580" y="46859"/>
                    </a:moveTo>
                    <a:cubicBezTo>
                      <a:pt x="3580" y="34716"/>
                      <a:pt x="3580" y="22572"/>
                      <a:pt x="3580" y="10429"/>
                    </a:cubicBezTo>
                    <a:cubicBezTo>
                      <a:pt x="3580" y="5706"/>
                      <a:pt x="4255" y="3008"/>
                      <a:pt x="10326" y="3682"/>
                    </a:cubicBezTo>
                    <a:cubicBezTo>
                      <a:pt x="21120" y="4357"/>
                      <a:pt x="31915" y="3008"/>
                      <a:pt x="42709" y="4357"/>
                    </a:cubicBezTo>
                    <a:cubicBezTo>
                      <a:pt x="52828" y="5706"/>
                      <a:pt x="60924" y="9754"/>
                      <a:pt x="63623" y="20548"/>
                    </a:cubicBezTo>
                    <a:cubicBezTo>
                      <a:pt x="66321" y="31343"/>
                      <a:pt x="65646" y="42137"/>
                      <a:pt x="56202" y="50232"/>
                    </a:cubicBezTo>
                    <a:cubicBezTo>
                      <a:pt x="51479" y="54280"/>
                      <a:pt x="50804" y="56979"/>
                      <a:pt x="54178" y="62376"/>
                    </a:cubicBezTo>
                    <a:cubicBezTo>
                      <a:pt x="58900" y="69797"/>
                      <a:pt x="62948" y="78567"/>
                      <a:pt x="67670" y="86663"/>
                    </a:cubicBezTo>
                    <a:cubicBezTo>
                      <a:pt x="69694" y="90036"/>
                      <a:pt x="69694" y="90711"/>
                      <a:pt x="65646" y="91385"/>
                    </a:cubicBezTo>
                    <a:cubicBezTo>
                      <a:pt x="58900" y="92060"/>
                      <a:pt x="53503" y="91385"/>
                      <a:pt x="50130" y="83290"/>
                    </a:cubicBezTo>
                    <a:cubicBezTo>
                      <a:pt x="47431" y="75869"/>
                      <a:pt x="42709" y="69797"/>
                      <a:pt x="38661" y="63051"/>
                    </a:cubicBezTo>
                    <a:cubicBezTo>
                      <a:pt x="37312" y="60352"/>
                      <a:pt x="35288" y="59003"/>
                      <a:pt x="32589" y="59003"/>
                    </a:cubicBezTo>
                    <a:cubicBezTo>
                      <a:pt x="19771" y="58328"/>
                      <a:pt x="19771" y="58328"/>
                      <a:pt x="19771" y="71146"/>
                    </a:cubicBezTo>
                    <a:cubicBezTo>
                      <a:pt x="19771" y="75194"/>
                      <a:pt x="19097" y="79916"/>
                      <a:pt x="19771" y="83964"/>
                    </a:cubicBezTo>
                    <a:cubicBezTo>
                      <a:pt x="20446" y="90711"/>
                      <a:pt x="17747" y="91385"/>
                      <a:pt x="11676" y="92060"/>
                    </a:cubicBezTo>
                    <a:cubicBezTo>
                      <a:pt x="4255" y="92734"/>
                      <a:pt x="4929" y="88687"/>
                      <a:pt x="4929" y="83964"/>
                    </a:cubicBezTo>
                    <a:cubicBezTo>
                      <a:pt x="4255" y="71146"/>
                      <a:pt x="4255" y="59003"/>
                      <a:pt x="3580" y="46859"/>
                    </a:cubicBezTo>
                    <a:cubicBezTo>
                      <a:pt x="4255" y="46859"/>
                      <a:pt x="3580" y="46859"/>
                      <a:pt x="3580" y="46859"/>
                    </a:cubicBezTo>
                    <a:close/>
                    <a:moveTo>
                      <a:pt x="19097" y="29993"/>
                    </a:moveTo>
                    <a:cubicBezTo>
                      <a:pt x="19097" y="44835"/>
                      <a:pt x="19097" y="44835"/>
                      <a:pt x="33939" y="44161"/>
                    </a:cubicBezTo>
                    <a:cubicBezTo>
                      <a:pt x="33939" y="44161"/>
                      <a:pt x="34613" y="44161"/>
                      <a:pt x="34613" y="44161"/>
                    </a:cubicBezTo>
                    <a:cubicBezTo>
                      <a:pt x="44058" y="43486"/>
                      <a:pt x="49455" y="38764"/>
                      <a:pt x="48781" y="29319"/>
                    </a:cubicBezTo>
                    <a:cubicBezTo>
                      <a:pt x="48781" y="20548"/>
                      <a:pt x="44058" y="15826"/>
                      <a:pt x="34613" y="15151"/>
                    </a:cubicBezTo>
                    <a:cubicBezTo>
                      <a:pt x="18422" y="13802"/>
                      <a:pt x="18422" y="13802"/>
                      <a:pt x="19097" y="29993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Forme libre : forme 34">
                <a:extLst>
                  <a:ext uri="{FF2B5EF4-FFF2-40B4-BE49-F238E27FC236}">
                    <a16:creationId xmlns:a16="http://schemas.microsoft.com/office/drawing/2014/main" id="{903E52ED-B050-4CA2-8A6B-1B7957A9F3B7}"/>
                  </a:ext>
                </a:extLst>
              </p:cNvPr>
              <p:cNvSpPr/>
              <p:nvPr/>
            </p:nvSpPr>
            <p:spPr>
              <a:xfrm>
                <a:off x="1990057" y="5471418"/>
                <a:ext cx="87412" cy="122375"/>
              </a:xfrm>
              <a:custGeom>
                <a:avLst/>
                <a:gdLst>
                  <a:gd name="connsiteX0" fmla="*/ 4255 w 67463"/>
                  <a:gd name="connsiteY0" fmla="*/ 46757 h 94449"/>
                  <a:gd name="connsiteX1" fmla="*/ 4255 w 67463"/>
                  <a:gd name="connsiteY1" fmla="*/ 8977 h 94449"/>
                  <a:gd name="connsiteX2" fmla="*/ 8302 w 67463"/>
                  <a:gd name="connsiteY2" fmla="*/ 3580 h 94449"/>
                  <a:gd name="connsiteX3" fmla="*/ 44058 w 67463"/>
                  <a:gd name="connsiteY3" fmla="*/ 4254 h 94449"/>
                  <a:gd name="connsiteX4" fmla="*/ 64297 w 67463"/>
                  <a:gd name="connsiteY4" fmla="*/ 19771 h 94449"/>
                  <a:gd name="connsiteX5" fmla="*/ 56876 w 67463"/>
                  <a:gd name="connsiteY5" fmla="*/ 49455 h 94449"/>
                  <a:gd name="connsiteX6" fmla="*/ 54852 w 67463"/>
                  <a:gd name="connsiteY6" fmla="*/ 62948 h 94449"/>
                  <a:gd name="connsiteX7" fmla="*/ 67670 w 67463"/>
                  <a:gd name="connsiteY7" fmla="*/ 85886 h 94449"/>
                  <a:gd name="connsiteX8" fmla="*/ 64972 w 67463"/>
                  <a:gd name="connsiteY8" fmla="*/ 90608 h 94449"/>
                  <a:gd name="connsiteX9" fmla="*/ 49455 w 67463"/>
                  <a:gd name="connsiteY9" fmla="*/ 82512 h 94449"/>
                  <a:gd name="connsiteX10" fmla="*/ 38661 w 67463"/>
                  <a:gd name="connsiteY10" fmla="*/ 62948 h 94449"/>
                  <a:gd name="connsiteX11" fmla="*/ 31240 w 67463"/>
                  <a:gd name="connsiteY11" fmla="*/ 58225 h 94449"/>
                  <a:gd name="connsiteX12" fmla="*/ 19097 w 67463"/>
                  <a:gd name="connsiteY12" fmla="*/ 70369 h 94449"/>
                  <a:gd name="connsiteX13" fmla="*/ 19097 w 67463"/>
                  <a:gd name="connsiteY13" fmla="*/ 83187 h 94449"/>
                  <a:gd name="connsiteX14" fmla="*/ 11676 w 67463"/>
                  <a:gd name="connsiteY14" fmla="*/ 91283 h 94449"/>
                  <a:gd name="connsiteX15" fmla="*/ 3580 w 67463"/>
                  <a:gd name="connsiteY15" fmla="*/ 83187 h 94449"/>
                  <a:gd name="connsiteX16" fmla="*/ 4255 w 67463"/>
                  <a:gd name="connsiteY16" fmla="*/ 46757 h 94449"/>
                  <a:gd name="connsiteX17" fmla="*/ 4255 w 67463"/>
                  <a:gd name="connsiteY17" fmla="*/ 46757 h 94449"/>
                  <a:gd name="connsiteX18" fmla="*/ 19097 w 67463"/>
                  <a:gd name="connsiteY18" fmla="*/ 29216 h 94449"/>
                  <a:gd name="connsiteX19" fmla="*/ 33939 w 67463"/>
                  <a:gd name="connsiteY19" fmla="*/ 43383 h 94449"/>
                  <a:gd name="connsiteX20" fmla="*/ 34613 w 67463"/>
                  <a:gd name="connsiteY20" fmla="*/ 43383 h 94449"/>
                  <a:gd name="connsiteX21" fmla="*/ 49455 w 67463"/>
                  <a:gd name="connsiteY21" fmla="*/ 28541 h 94449"/>
                  <a:gd name="connsiteX22" fmla="*/ 34613 w 67463"/>
                  <a:gd name="connsiteY22" fmla="*/ 14374 h 94449"/>
                  <a:gd name="connsiteX23" fmla="*/ 19097 w 67463"/>
                  <a:gd name="connsiteY23" fmla="*/ 29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463" h="94449">
                    <a:moveTo>
                      <a:pt x="4255" y="46757"/>
                    </a:moveTo>
                    <a:cubicBezTo>
                      <a:pt x="4255" y="33939"/>
                      <a:pt x="4255" y="21120"/>
                      <a:pt x="4255" y="8977"/>
                    </a:cubicBezTo>
                    <a:cubicBezTo>
                      <a:pt x="4255" y="6278"/>
                      <a:pt x="3580" y="3580"/>
                      <a:pt x="8302" y="3580"/>
                    </a:cubicBezTo>
                    <a:cubicBezTo>
                      <a:pt x="20446" y="4254"/>
                      <a:pt x="31915" y="2905"/>
                      <a:pt x="44058" y="4254"/>
                    </a:cubicBezTo>
                    <a:cubicBezTo>
                      <a:pt x="54178" y="5604"/>
                      <a:pt x="61599" y="9652"/>
                      <a:pt x="64297" y="19771"/>
                    </a:cubicBezTo>
                    <a:cubicBezTo>
                      <a:pt x="66996" y="30565"/>
                      <a:pt x="66321" y="42034"/>
                      <a:pt x="56876" y="49455"/>
                    </a:cubicBezTo>
                    <a:cubicBezTo>
                      <a:pt x="50804" y="54178"/>
                      <a:pt x="51479" y="57551"/>
                      <a:pt x="54852" y="62948"/>
                    </a:cubicBezTo>
                    <a:cubicBezTo>
                      <a:pt x="59575" y="70369"/>
                      <a:pt x="63623" y="78464"/>
                      <a:pt x="67670" y="85886"/>
                    </a:cubicBezTo>
                    <a:cubicBezTo>
                      <a:pt x="69694" y="89933"/>
                      <a:pt x="69020" y="89933"/>
                      <a:pt x="64972" y="90608"/>
                    </a:cubicBezTo>
                    <a:cubicBezTo>
                      <a:pt x="57551" y="91283"/>
                      <a:pt x="52828" y="89933"/>
                      <a:pt x="49455" y="82512"/>
                    </a:cubicBezTo>
                    <a:cubicBezTo>
                      <a:pt x="46757" y="75766"/>
                      <a:pt x="42034" y="69694"/>
                      <a:pt x="38661" y="62948"/>
                    </a:cubicBezTo>
                    <a:cubicBezTo>
                      <a:pt x="36637" y="59575"/>
                      <a:pt x="35288" y="58225"/>
                      <a:pt x="31240" y="58225"/>
                    </a:cubicBezTo>
                    <a:cubicBezTo>
                      <a:pt x="16398" y="58900"/>
                      <a:pt x="19771" y="57551"/>
                      <a:pt x="19097" y="70369"/>
                    </a:cubicBezTo>
                    <a:cubicBezTo>
                      <a:pt x="19097" y="74417"/>
                      <a:pt x="19097" y="79139"/>
                      <a:pt x="19097" y="83187"/>
                    </a:cubicBezTo>
                    <a:cubicBezTo>
                      <a:pt x="19771" y="88584"/>
                      <a:pt x="18422" y="91283"/>
                      <a:pt x="11676" y="91283"/>
                    </a:cubicBezTo>
                    <a:cubicBezTo>
                      <a:pt x="5604" y="91283"/>
                      <a:pt x="3580" y="89933"/>
                      <a:pt x="3580" y="83187"/>
                    </a:cubicBezTo>
                    <a:cubicBezTo>
                      <a:pt x="4929" y="71044"/>
                      <a:pt x="4929" y="58900"/>
                      <a:pt x="4255" y="46757"/>
                    </a:cubicBezTo>
                    <a:cubicBezTo>
                      <a:pt x="4255" y="46757"/>
                      <a:pt x="4255" y="46757"/>
                      <a:pt x="4255" y="46757"/>
                    </a:cubicBezTo>
                    <a:close/>
                    <a:moveTo>
                      <a:pt x="19097" y="29216"/>
                    </a:moveTo>
                    <a:cubicBezTo>
                      <a:pt x="19097" y="44058"/>
                      <a:pt x="19097" y="44058"/>
                      <a:pt x="33939" y="43383"/>
                    </a:cubicBezTo>
                    <a:cubicBezTo>
                      <a:pt x="33939" y="43383"/>
                      <a:pt x="34613" y="43383"/>
                      <a:pt x="34613" y="43383"/>
                    </a:cubicBezTo>
                    <a:cubicBezTo>
                      <a:pt x="44733" y="42709"/>
                      <a:pt x="49455" y="37986"/>
                      <a:pt x="49455" y="28541"/>
                    </a:cubicBezTo>
                    <a:cubicBezTo>
                      <a:pt x="49455" y="19771"/>
                      <a:pt x="44733" y="15049"/>
                      <a:pt x="34613" y="14374"/>
                    </a:cubicBezTo>
                    <a:cubicBezTo>
                      <a:pt x="19097" y="13699"/>
                      <a:pt x="19097" y="13699"/>
                      <a:pt x="19097" y="292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Forme libre : forme 36">
                <a:extLst>
                  <a:ext uri="{FF2B5EF4-FFF2-40B4-BE49-F238E27FC236}">
                    <a16:creationId xmlns:a16="http://schemas.microsoft.com/office/drawing/2014/main" id="{57BDB90E-27EA-41D9-9AB1-1DF6DC241D55}"/>
                  </a:ext>
                </a:extLst>
              </p:cNvPr>
              <p:cNvSpPr/>
              <p:nvPr/>
            </p:nvSpPr>
            <p:spPr>
              <a:xfrm>
                <a:off x="3653491" y="5269109"/>
                <a:ext cx="87412" cy="122375"/>
              </a:xfrm>
              <a:custGeom>
                <a:avLst/>
                <a:gdLst>
                  <a:gd name="connsiteX0" fmla="*/ 4254 w 67463"/>
                  <a:gd name="connsiteY0" fmla="*/ 47056 h 94449"/>
                  <a:gd name="connsiteX1" fmla="*/ 4254 w 67463"/>
                  <a:gd name="connsiteY1" fmla="*/ 9277 h 94449"/>
                  <a:gd name="connsiteX2" fmla="*/ 9652 w 67463"/>
                  <a:gd name="connsiteY2" fmla="*/ 3880 h 94449"/>
                  <a:gd name="connsiteX3" fmla="*/ 38661 w 67463"/>
                  <a:gd name="connsiteY3" fmla="*/ 3880 h 94449"/>
                  <a:gd name="connsiteX4" fmla="*/ 63623 w 67463"/>
                  <a:gd name="connsiteY4" fmla="*/ 18722 h 94449"/>
                  <a:gd name="connsiteX5" fmla="*/ 55527 w 67463"/>
                  <a:gd name="connsiteY5" fmla="*/ 51104 h 94449"/>
                  <a:gd name="connsiteX6" fmla="*/ 54178 w 67463"/>
                  <a:gd name="connsiteY6" fmla="*/ 61899 h 94449"/>
                  <a:gd name="connsiteX7" fmla="*/ 67670 w 67463"/>
                  <a:gd name="connsiteY7" fmla="*/ 86860 h 94449"/>
                  <a:gd name="connsiteX8" fmla="*/ 64297 w 67463"/>
                  <a:gd name="connsiteY8" fmla="*/ 92257 h 94449"/>
                  <a:gd name="connsiteX9" fmla="*/ 50130 w 67463"/>
                  <a:gd name="connsiteY9" fmla="*/ 84836 h 94449"/>
                  <a:gd name="connsiteX10" fmla="*/ 38661 w 67463"/>
                  <a:gd name="connsiteY10" fmla="*/ 64597 h 94449"/>
                  <a:gd name="connsiteX11" fmla="*/ 31240 w 67463"/>
                  <a:gd name="connsiteY11" fmla="*/ 59875 h 94449"/>
                  <a:gd name="connsiteX12" fmla="*/ 19097 w 67463"/>
                  <a:gd name="connsiteY12" fmla="*/ 72018 h 94449"/>
                  <a:gd name="connsiteX13" fmla="*/ 19097 w 67463"/>
                  <a:gd name="connsiteY13" fmla="*/ 85511 h 94449"/>
                  <a:gd name="connsiteX14" fmla="*/ 11676 w 67463"/>
                  <a:gd name="connsiteY14" fmla="*/ 92932 h 94449"/>
                  <a:gd name="connsiteX15" fmla="*/ 3580 w 67463"/>
                  <a:gd name="connsiteY15" fmla="*/ 84836 h 94449"/>
                  <a:gd name="connsiteX16" fmla="*/ 4254 w 67463"/>
                  <a:gd name="connsiteY16" fmla="*/ 47056 h 94449"/>
                  <a:gd name="connsiteX17" fmla="*/ 4254 w 67463"/>
                  <a:gd name="connsiteY17" fmla="*/ 47056 h 94449"/>
                  <a:gd name="connsiteX18" fmla="*/ 19097 w 67463"/>
                  <a:gd name="connsiteY18" fmla="*/ 29516 h 94449"/>
                  <a:gd name="connsiteX19" fmla="*/ 34613 w 67463"/>
                  <a:gd name="connsiteY19" fmla="*/ 44358 h 94449"/>
                  <a:gd name="connsiteX20" fmla="*/ 49455 w 67463"/>
                  <a:gd name="connsiteY20" fmla="*/ 28841 h 94449"/>
                  <a:gd name="connsiteX21" fmla="*/ 33939 w 67463"/>
                  <a:gd name="connsiteY21" fmla="*/ 15349 h 94449"/>
                  <a:gd name="connsiteX22" fmla="*/ 19097 w 67463"/>
                  <a:gd name="connsiteY22" fmla="*/ 295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4254" y="47056"/>
                    </a:moveTo>
                    <a:cubicBezTo>
                      <a:pt x="4254" y="34238"/>
                      <a:pt x="4254" y="21420"/>
                      <a:pt x="4254" y="9277"/>
                    </a:cubicBezTo>
                    <a:cubicBezTo>
                      <a:pt x="4254" y="5229"/>
                      <a:pt x="4929" y="3880"/>
                      <a:pt x="9652" y="3880"/>
                    </a:cubicBezTo>
                    <a:cubicBezTo>
                      <a:pt x="19097" y="3880"/>
                      <a:pt x="29216" y="3205"/>
                      <a:pt x="38661" y="3880"/>
                    </a:cubicBezTo>
                    <a:cubicBezTo>
                      <a:pt x="49455" y="4554"/>
                      <a:pt x="58900" y="7253"/>
                      <a:pt x="63623" y="18722"/>
                    </a:cubicBezTo>
                    <a:cubicBezTo>
                      <a:pt x="68345" y="30191"/>
                      <a:pt x="64972" y="43009"/>
                      <a:pt x="55527" y="51104"/>
                    </a:cubicBezTo>
                    <a:cubicBezTo>
                      <a:pt x="51479" y="54477"/>
                      <a:pt x="51479" y="57176"/>
                      <a:pt x="54178" y="61899"/>
                    </a:cubicBezTo>
                    <a:cubicBezTo>
                      <a:pt x="58900" y="69994"/>
                      <a:pt x="62948" y="78090"/>
                      <a:pt x="67670" y="86860"/>
                    </a:cubicBezTo>
                    <a:cubicBezTo>
                      <a:pt x="70369" y="91582"/>
                      <a:pt x="69020" y="91582"/>
                      <a:pt x="64297" y="92257"/>
                    </a:cubicBezTo>
                    <a:cubicBezTo>
                      <a:pt x="57551" y="92932"/>
                      <a:pt x="53503" y="90908"/>
                      <a:pt x="50130" y="84836"/>
                    </a:cubicBezTo>
                    <a:cubicBezTo>
                      <a:pt x="46757" y="78090"/>
                      <a:pt x="42034" y="71343"/>
                      <a:pt x="38661" y="64597"/>
                    </a:cubicBezTo>
                    <a:cubicBezTo>
                      <a:pt x="36637" y="61224"/>
                      <a:pt x="34613" y="59875"/>
                      <a:pt x="31240" y="59875"/>
                    </a:cubicBezTo>
                    <a:cubicBezTo>
                      <a:pt x="19097" y="59875"/>
                      <a:pt x="19097" y="59875"/>
                      <a:pt x="19097" y="72018"/>
                    </a:cubicBezTo>
                    <a:cubicBezTo>
                      <a:pt x="19097" y="76741"/>
                      <a:pt x="18422" y="81463"/>
                      <a:pt x="19097" y="85511"/>
                    </a:cubicBezTo>
                    <a:cubicBezTo>
                      <a:pt x="19771" y="91582"/>
                      <a:pt x="17073" y="92257"/>
                      <a:pt x="11676" y="92932"/>
                    </a:cubicBezTo>
                    <a:cubicBezTo>
                      <a:pt x="5604" y="92932"/>
                      <a:pt x="3580" y="91582"/>
                      <a:pt x="3580" y="84836"/>
                    </a:cubicBezTo>
                    <a:cubicBezTo>
                      <a:pt x="4929" y="71343"/>
                      <a:pt x="4254" y="59200"/>
                      <a:pt x="4254" y="47056"/>
                    </a:cubicBezTo>
                    <a:cubicBezTo>
                      <a:pt x="4254" y="47056"/>
                      <a:pt x="4254" y="47056"/>
                      <a:pt x="4254" y="47056"/>
                    </a:cubicBezTo>
                    <a:close/>
                    <a:moveTo>
                      <a:pt x="19097" y="29516"/>
                    </a:moveTo>
                    <a:cubicBezTo>
                      <a:pt x="19097" y="45033"/>
                      <a:pt x="19097" y="45033"/>
                      <a:pt x="34613" y="44358"/>
                    </a:cubicBezTo>
                    <a:cubicBezTo>
                      <a:pt x="44733" y="43683"/>
                      <a:pt x="49455" y="38286"/>
                      <a:pt x="49455" y="28841"/>
                    </a:cubicBezTo>
                    <a:cubicBezTo>
                      <a:pt x="49455" y="20071"/>
                      <a:pt x="44058" y="15349"/>
                      <a:pt x="33939" y="15349"/>
                    </a:cubicBezTo>
                    <a:cubicBezTo>
                      <a:pt x="19097" y="14674"/>
                      <a:pt x="19097" y="14674"/>
                      <a:pt x="19097" y="295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Forme libre : forme 38">
                <a:extLst>
                  <a:ext uri="{FF2B5EF4-FFF2-40B4-BE49-F238E27FC236}">
                    <a16:creationId xmlns:a16="http://schemas.microsoft.com/office/drawing/2014/main" id="{C16B4F6C-74A4-4AED-9357-E8C0BE301C76}"/>
                  </a:ext>
                </a:extLst>
              </p:cNvPr>
              <p:cNvSpPr/>
              <p:nvPr/>
            </p:nvSpPr>
            <p:spPr>
              <a:xfrm>
                <a:off x="2814344" y="5467047"/>
                <a:ext cx="78670" cy="122375"/>
              </a:xfrm>
              <a:custGeom>
                <a:avLst/>
                <a:gdLst>
                  <a:gd name="connsiteX0" fmla="*/ 4254 w 60717"/>
                  <a:gd name="connsiteY0" fmla="*/ 47431 h 94449"/>
                  <a:gd name="connsiteX1" fmla="*/ 4254 w 60717"/>
                  <a:gd name="connsiteY1" fmla="*/ 9652 h 94449"/>
                  <a:gd name="connsiteX2" fmla="*/ 9652 w 60717"/>
                  <a:gd name="connsiteY2" fmla="*/ 4254 h 94449"/>
                  <a:gd name="connsiteX3" fmla="*/ 54178 w 60717"/>
                  <a:gd name="connsiteY3" fmla="*/ 3580 h 94449"/>
                  <a:gd name="connsiteX4" fmla="*/ 59575 w 60717"/>
                  <a:gd name="connsiteY4" fmla="*/ 11676 h 94449"/>
                  <a:gd name="connsiteX5" fmla="*/ 54178 w 60717"/>
                  <a:gd name="connsiteY5" fmla="*/ 18422 h 94449"/>
                  <a:gd name="connsiteX6" fmla="*/ 25843 w 60717"/>
                  <a:gd name="connsiteY6" fmla="*/ 18422 h 94449"/>
                  <a:gd name="connsiteX7" fmla="*/ 19097 w 60717"/>
                  <a:gd name="connsiteY7" fmla="*/ 24494 h 94449"/>
                  <a:gd name="connsiteX8" fmla="*/ 33264 w 60717"/>
                  <a:gd name="connsiteY8" fmla="*/ 39336 h 94449"/>
                  <a:gd name="connsiteX9" fmla="*/ 42034 w 60717"/>
                  <a:gd name="connsiteY9" fmla="*/ 39336 h 94449"/>
                  <a:gd name="connsiteX10" fmla="*/ 50804 w 60717"/>
                  <a:gd name="connsiteY10" fmla="*/ 47431 h 94449"/>
                  <a:gd name="connsiteX11" fmla="*/ 43383 w 60717"/>
                  <a:gd name="connsiteY11" fmla="*/ 54178 h 94449"/>
                  <a:gd name="connsiteX12" fmla="*/ 24494 w 60717"/>
                  <a:gd name="connsiteY12" fmla="*/ 54178 h 94449"/>
                  <a:gd name="connsiteX13" fmla="*/ 18422 w 60717"/>
                  <a:gd name="connsiteY13" fmla="*/ 59575 h 94449"/>
                  <a:gd name="connsiteX14" fmla="*/ 35288 w 60717"/>
                  <a:gd name="connsiteY14" fmla="*/ 76441 h 94449"/>
                  <a:gd name="connsiteX15" fmla="*/ 55527 w 60717"/>
                  <a:gd name="connsiteY15" fmla="*/ 76441 h 94449"/>
                  <a:gd name="connsiteX16" fmla="*/ 60249 w 60717"/>
                  <a:gd name="connsiteY16" fmla="*/ 84536 h 94449"/>
                  <a:gd name="connsiteX17" fmla="*/ 55527 w 60717"/>
                  <a:gd name="connsiteY17" fmla="*/ 91283 h 94449"/>
                  <a:gd name="connsiteX18" fmla="*/ 8302 w 60717"/>
                  <a:gd name="connsiteY18" fmla="*/ 91283 h 94449"/>
                  <a:gd name="connsiteX19" fmla="*/ 3580 w 60717"/>
                  <a:gd name="connsiteY19" fmla="*/ 85886 h 94449"/>
                  <a:gd name="connsiteX20" fmla="*/ 4254 w 60717"/>
                  <a:gd name="connsiteY20" fmla="*/ 47431 h 94449"/>
                  <a:gd name="connsiteX21" fmla="*/ 4254 w 60717"/>
                  <a:gd name="connsiteY21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4254" y="47431"/>
                    </a:moveTo>
                    <a:cubicBezTo>
                      <a:pt x="4254" y="34613"/>
                      <a:pt x="4254" y="21795"/>
                      <a:pt x="4254" y="9652"/>
                    </a:cubicBezTo>
                    <a:cubicBezTo>
                      <a:pt x="4254" y="5604"/>
                      <a:pt x="4929" y="4254"/>
                      <a:pt x="9652" y="4254"/>
                    </a:cubicBezTo>
                    <a:cubicBezTo>
                      <a:pt x="24494" y="4254"/>
                      <a:pt x="39336" y="4254"/>
                      <a:pt x="54178" y="3580"/>
                    </a:cubicBezTo>
                    <a:cubicBezTo>
                      <a:pt x="60924" y="3580"/>
                      <a:pt x="59575" y="7628"/>
                      <a:pt x="59575" y="11676"/>
                    </a:cubicBezTo>
                    <a:cubicBezTo>
                      <a:pt x="59575" y="15723"/>
                      <a:pt x="60249" y="19097"/>
                      <a:pt x="54178" y="18422"/>
                    </a:cubicBezTo>
                    <a:cubicBezTo>
                      <a:pt x="44733" y="17747"/>
                      <a:pt x="35288" y="18422"/>
                      <a:pt x="25843" y="18422"/>
                    </a:cubicBezTo>
                    <a:cubicBezTo>
                      <a:pt x="21120" y="18422"/>
                      <a:pt x="19097" y="19097"/>
                      <a:pt x="19097" y="24494"/>
                    </a:cubicBezTo>
                    <a:cubicBezTo>
                      <a:pt x="19097" y="39336"/>
                      <a:pt x="19097" y="39336"/>
                      <a:pt x="33264" y="39336"/>
                    </a:cubicBezTo>
                    <a:cubicBezTo>
                      <a:pt x="35962" y="39336"/>
                      <a:pt x="39336" y="39336"/>
                      <a:pt x="42034" y="39336"/>
                    </a:cubicBezTo>
                    <a:cubicBezTo>
                      <a:pt x="48781" y="38661"/>
                      <a:pt x="50804" y="40685"/>
                      <a:pt x="50804" y="47431"/>
                    </a:cubicBezTo>
                    <a:cubicBezTo>
                      <a:pt x="50804" y="52828"/>
                      <a:pt x="48781" y="54178"/>
                      <a:pt x="43383" y="54178"/>
                    </a:cubicBezTo>
                    <a:cubicBezTo>
                      <a:pt x="37312" y="54178"/>
                      <a:pt x="31240" y="54178"/>
                      <a:pt x="24494" y="54178"/>
                    </a:cubicBezTo>
                    <a:cubicBezTo>
                      <a:pt x="20446" y="54178"/>
                      <a:pt x="19097" y="54852"/>
                      <a:pt x="18422" y="59575"/>
                    </a:cubicBezTo>
                    <a:cubicBezTo>
                      <a:pt x="17747" y="77115"/>
                      <a:pt x="17747" y="77115"/>
                      <a:pt x="35288" y="76441"/>
                    </a:cubicBezTo>
                    <a:cubicBezTo>
                      <a:pt x="42034" y="76441"/>
                      <a:pt x="48781" y="76441"/>
                      <a:pt x="55527" y="76441"/>
                    </a:cubicBezTo>
                    <a:cubicBezTo>
                      <a:pt x="62273" y="76441"/>
                      <a:pt x="60249" y="81163"/>
                      <a:pt x="60249" y="84536"/>
                    </a:cubicBezTo>
                    <a:cubicBezTo>
                      <a:pt x="60249" y="87909"/>
                      <a:pt x="61599" y="91957"/>
                      <a:pt x="55527" y="91283"/>
                    </a:cubicBezTo>
                    <a:cubicBezTo>
                      <a:pt x="40010" y="91283"/>
                      <a:pt x="24494" y="91283"/>
                      <a:pt x="8302" y="91283"/>
                    </a:cubicBezTo>
                    <a:cubicBezTo>
                      <a:pt x="4254" y="91283"/>
                      <a:pt x="3580" y="89933"/>
                      <a:pt x="3580" y="85886"/>
                    </a:cubicBezTo>
                    <a:cubicBezTo>
                      <a:pt x="4929" y="73742"/>
                      <a:pt x="4929" y="60924"/>
                      <a:pt x="4254" y="47431"/>
                    </a:cubicBezTo>
                    <a:cubicBezTo>
                      <a:pt x="4929" y="47431"/>
                      <a:pt x="4254" y="47431"/>
                      <a:pt x="4254" y="4743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Forme libre : forme 39">
                <a:extLst>
                  <a:ext uri="{FF2B5EF4-FFF2-40B4-BE49-F238E27FC236}">
                    <a16:creationId xmlns:a16="http://schemas.microsoft.com/office/drawing/2014/main" id="{5DA6F9AB-50AC-4FD8-824F-1A0104331839}"/>
                  </a:ext>
                </a:extLst>
              </p:cNvPr>
              <p:cNvSpPr/>
              <p:nvPr/>
            </p:nvSpPr>
            <p:spPr>
              <a:xfrm>
                <a:off x="1899149" y="5471418"/>
                <a:ext cx="78670" cy="122375"/>
              </a:xfrm>
              <a:custGeom>
                <a:avLst/>
                <a:gdLst>
                  <a:gd name="connsiteX0" fmla="*/ 31240 w 60717"/>
                  <a:gd name="connsiteY0" fmla="*/ 91283 h 94449"/>
                  <a:gd name="connsiteX1" fmla="*/ 10326 w 60717"/>
                  <a:gd name="connsiteY1" fmla="*/ 91283 h 94449"/>
                  <a:gd name="connsiteX2" fmla="*/ 3580 w 60717"/>
                  <a:gd name="connsiteY2" fmla="*/ 83862 h 94449"/>
                  <a:gd name="connsiteX3" fmla="*/ 3580 w 60717"/>
                  <a:gd name="connsiteY3" fmla="*/ 10326 h 94449"/>
                  <a:gd name="connsiteX4" fmla="*/ 10326 w 60717"/>
                  <a:gd name="connsiteY4" fmla="*/ 3580 h 94449"/>
                  <a:gd name="connsiteX5" fmla="*/ 53503 w 60717"/>
                  <a:gd name="connsiteY5" fmla="*/ 3580 h 94449"/>
                  <a:gd name="connsiteX6" fmla="*/ 58900 w 60717"/>
                  <a:gd name="connsiteY6" fmla="*/ 11001 h 94449"/>
                  <a:gd name="connsiteX7" fmla="*/ 52828 w 60717"/>
                  <a:gd name="connsiteY7" fmla="*/ 18422 h 94449"/>
                  <a:gd name="connsiteX8" fmla="*/ 25168 w 60717"/>
                  <a:gd name="connsiteY8" fmla="*/ 18422 h 94449"/>
                  <a:gd name="connsiteX9" fmla="*/ 18422 w 60717"/>
                  <a:gd name="connsiteY9" fmla="*/ 25168 h 94449"/>
                  <a:gd name="connsiteX10" fmla="*/ 32589 w 60717"/>
                  <a:gd name="connsiteY10" fmla="*/ 39336 h 94449"/>
                  <a:gd name="connsiteX11" fmla="*/ 41360 w 60717"/>
                  <a:gd name="connsiteY11" fmla="*/ 39336 h 94449"/>
                  <a:gd name="connsiteX12" fmla="*/ 50130 w 60717"/>
                  <a:gd name="connsiteY12" fmla="*/ 48106 h 94449"/>
                  <a:gd name="connsiteX13" fmla="*/ 44058 w 60717"/>
                  <a:gd name="connsiteY13" fmla="*/ 54178 h 94449"/>
                  <a:gd name="connsiteX14" fmla="*/ 33264 w 60717"/>
                  <a:gd name="connsiteY14" fmla="*/ 54178 h 94449"/>
                  <a:gd name="connsiteX15" fmla="*/ 18422 w 60717"/>
                  <a:gd name="connsiteY15" fmla="*/ 73742 h 94449"/>
                  <a:gd name="connsiteX16" fmla="*/ 23819 w 60717"/>
                  <a:gd name="connsiteY16" fmla="*/ 76441 h 94449"/>
                  <a:gd name="connsiteX17" fmla="*/ 53503 w 60717"/>
                  <a:gd name="connsiteY17" fmla="*/ 76441 h 94449"/>
                  <a:gd name="connsiteX18" fmla="*/ 59575 w 60717"/>
                  <a:gd name="connsiteY18" fmla="*/ 83862 h 94449"/>
                  <a:gd name="connsiteX19" fmla="*/ 53503 w 60717"/>
                  <a:gd name="connsiteY19" fmla="*/ 91283 h 94449"/>
                  <a:gd name="connsiteX20" fmla="*/ 31240 w 60717"/>
                  <a:gd name="connsiteY20" fmla="*/ 91283 h 94449"/>
                  <a:gd name="connsiteX21" fmla="*/ 31240 w 60717"/>
                  <a:gd name="connsiteY21" fmla="*/ 91283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1240" y="91283"/>
                    </a:moveTo>
                    <a:cubicBezTo>
                      <a:pt x="24494" y="91283"/>
                      <a:pt x="17073" y="90608"/>
                      <a:pt x="10326" y="91283"/>
                    </a:cubicBezTo>
                    <a:cubicBezTo>
                      <a:pt x="4255" y="91957"/>
                      <a:pt x="3580" y="89259"/>
                      <a:pt x="3580" y="83862"/>
                    </a:cubicBezTo>
                    <a:cubicBezTo>
                      <a:pt x="3580" y="59575"/>
                      <a:pt x="3580" y="34613"/>
                      <a:pt x="3580" y="10326"/>
                    </a:cubicBezTo>
                    <a:cubicBezTo>
                      <a:pt x="3580" y="4929"/>
                      <a:pt x="4929" y="3580"/>
                      <a:pt x="10326" y="3580"/>
                    </a:cubicBezTo>
                    <a:cubicBezTo>
                      <a:pt x="24494" y="3580"/>
                      <a:pt x="38661" y="4254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5049"/>
                      <a:pt x="59575" y="19097"/>
                      <a:pt x="52828" y="18422"/>
                    </a:cubicBezTo>
                    <a:cubicBezTo>
                      <a:pt x="43383" y="17747"/>
                      <a:pt x="34613" y="18422"/>
                      <a:pt x="25168" y="18422"/>
                    </a:cubicBezTo>
                    <a:cubicBezTo>
                      <a:pt x="19771" y="18422"/>
                      <a:pt x="18422" y="19771"/>
                      <a:pt x="18422" y="25168"/>
                    </a:cubicBezTo>
                    <a:cubicBezTo>
                      <a:pt x="18422" y="39336"/>
                      <a:pt x="18422" y="39336"/>
                      <a:pt x="32589" y="39336"/>
                    </a:cubicBezTo>
                    <a:cubicBezTo>
                      <a:pt x="35288" y="39336"/>
                      <a:pt x="38661" y="40010"/>
                      <a:pt x="41360" y="39336"/>
                    </a:cubicBezTo>
                    <a:cubicBezTo>
                      <a:pt x="48781" y="37986"/>
                      <a:pt x="50804" y="40685"/>
                      <a:pt x="50130" y="48106"/>
                    </a:cubicBezTo>
                    <a:cubicBezTo>
                      <a:pt x="49455" y="52154"/>
                      <a:pt x="48781" y="54852"/>
                      <a:pt x="44058" y="54178"/>
                    </a:cubicBezTo>
                    <a:cubicBezTo>
                      <a:pt x="40685" y="53503"/>
                      <a:pt x="37312" y="54178"/>
                      <a:pt x="33264" y="54178"/>
                    </a:cubicBezTo>
                    <a:cubicBezTo>
                      <a:pt x="18422" y="54178"/>
                      <a:pt x="15049" y="58900"/>
                      <a:pt x="18422" y="73742"/>
                    </a:cubicBezTo>
                    <a:cubicBezTo>
                      <a:pt x="19097" y="77115"/>
                      <a:pt x="21795" y="76441"/>
                      <a:pt x="23819" y="76441"/>
                    </a:cubicBezTo>
                    <a:cubicBezTo>
                      <a:pt x="33939" y="76441"/>
                      <a:pt x="44058" y="77115"/>
                      <a:pt x="53503" y="76441"/>
                    </a:cubicBezTo>
                    <a:cubicBezTo>
                      <a:pt x="60249" y="75766"/>
                      <a:pt x="59575" y="79814"/>
                      <a:pt x="59575" y="83862"/>
                    </a:cubicBezTo>
                    <a:cubicBezTo>
                      <a:pt x="59575" y="87909"/>
                      <a:pt x="60249" y="91957"/>
                      <a:pt x="53503" y="91283"/>
                    </a:cubicBezTo>
                    <a:cubicBezTo>
                      <a:pt x="46757" y="90608"/>
                      <a:pt x="39336" y="91283"/>
                      <a:pt x="31240" y="91283"/>
                    </a:cubicBezTo>
                    <a:cubicBezTo>
                      <a:pt x="31240" y="91283"/>
                      <a:pt x="31240" y="91283"/>
                      <a:pt x="31240" y="91283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Forme libre : forme 40">
                <a:extLst>
                  <a:ext uri="{FF2B5EF4-FFF2-40B4-BE49-F238E27FC236}">
                    <a16:creationId xmlns:a16="http://schemas.microsoft.com/office/drawing/2014/main" id="{FCDCF492-E6DD-41EF-9826-B6FF4BF9868B}"/>
                  </a:ext>
                </a:extLst>
              </p:cNvPr>
              <p:cNvSpPr/>
              <p:nvPr/>
            </p:nvSpPr>
            <p:spPr>
              <a:xfrm>
                <a:off x="4170966" y="5462677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032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4494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51479 h 94449"/>
                  <a:gd name="connsiteX11" fmla="*/ 45407 w 60717"/>
                  <a:gd name="connsiteY11" fmla="*/ 54178 h 94449"/>
                  <a:gd name="connsiteX12" fmla="*/ 24494 w 60717"/>
                  <a:gd name="connsiteY12" fmla="*/ 54178 h 94449"/>
                  <a:gd name="connsiteX13" fmla="*/ 19096 w 60717"/>
                  <a:gd name="connsiteY13" fmla="*/ 59575 h 94449"/>
                  <a:gd name="connsiteX14" fmla="*/ 35962 w 60717"/>
                  <a:gd name="connsiteY14" fmla="*/ 76441 h 94449"/>
                  <a:gd name="connsiteX15" fmla="*/ 55527 w 60717"/>
                  <a:gd name="connsiteY15" fmla="*/ 76441 h 94449"/>
                  <a:gd name="connsiteX16" fmla="*/ 60924 w 60717"/>
                  <a:gd name="connsiteY16" fmla="*/ 82512 h 94449"/>
                  <a:gd name="connsiteX17" fmla="*/ 56201 w 60717"/>
                  <a:gd name="connsiteY17" fmla="*/ 91283 h 94449"/>
                  <a:gd name="connsiteX18" fmla="*/ 9652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59575" y="3580"/>
                      <a:pt x="58900" y="6953"/>
                      <a:pt x="58900" y="10326"/>
                    </a:cubicBezTo>
                    <a:cubicBezTo>
                      <a:pt x="58900" y="13699"/>
                      <a:pt x="60924" y="18422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19771" y="18422"/>
                      <a:pt x="18422" y="19771"/>
                      <a:pt x="18422" y="24494"/>
                    </a:cubicBezTo>
                    <a:cubicBezTo>
                      <a:pt x="18422" y="39336"/>
                      <a:pt x="18422" y="39336"/>
                      <a:pt x="33264" y="39336"/>
                    </a:cubicBezTo>
                    <a:cubicBezTo>
                      <a:pt x="35962" y="39336"/>
                      <a:pt x="38661" y="39336"/>
                      <a:pt x="41360" y="39336"/>
                    </a:cubicBezTo>
                    <a:cubicBezTo>
                      <a:pt x="49455" y="39336"/>
                      <a:pt x="52154" y="42709"/>
                      <a:pt x="50130" y="51479"/>
                    </a:cubicBezTo>
                    <a:cubicBezTo>
                      <a:pt x="49455" y="54178"/>
                      <a:pt x="47431" y="54178"/>
                      <a:pt x="45407" y="54178"/>
                    </a:cubicBezTo>
                    <a:cubicBezTo>
                      <a:pt x="38661" y="54178"/>
                      <a:pt x="31240" y="54178"/>
                      <a:pt x="24494" y="54178"/>
                    </a:cubicBezTo>
                    <a:cubicBezTo>
                      <a:pt x="20446" y="54178"/>
                      <a:pt x="19096" y="55527"/>
                      <a:pt x="19096" y="59575"/>
                    </a:cubicBezTo>
                    <a:cubicBezTo>
                      <a:pt x="18422" y="76441"/>
                      <a:pt x="18422" y="76441"/>
                      <a:pt x="35962" y="76441"/>
                    </a:cubicBezTo>
                    <a:cubicBezTo>
                      <a:pt x="42709" y="76441"/>
                      <a:pt x="48781" y="76441"/>
                      <a:pt x="55527" y="76441"/>
                    </a:cubicBezTo>
                    <a:cubicBezTo>
                      <a:pt x="60924" y="75766"/>
                      <a:pt x="61599" y="78464"/>
                      <a:pt x="60924" y="82512"/>
                    </a:cubicBezTo>
                    <a:cubicBezTo>
                      <a:pt x="60249" y="85886"/>
                      <a:pt x="63622" y="91283"/>
                      <a:pt x="56201" y="91283"/>
                    </a:cubicBezTo>
                    <a:cubicBezTo>
                      <a:pt x="40685" y="91283"/>
                      <a:pt x="25168" y="91283"/>
                      <a:pt x="9652" y="91283"/>
                    </a:cubicBezTo>
                    <a:cubicBezTo>
                      <a:pt x="5604" y="91283"/>
                      <a:pt x="4929" y="89259"/>
                      <a:pt x="4929" y="85886"/>
                    </a:cubicBezTo>
                    <a:cubicBezTo>
                      <a:pt x="3580" y="72393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Forme libre : forme 43">
                <a:extLst>
                  <a:ext uri="{FF2B5EF4-FFF2-40B4-BE49-F238E27FC236}">
                    <a16:creationId xmlns:a16="http://schemas.microsoft.com/office/drawing/2014/main" id="{BB0320F1-4609-4A8E-B5C6-7B9BD0E9C2AB}"/>
                  </a:ext>
                </a:extLst>
              </p:cNvPr>
              <p:cNvSpPr/>
              <p:nvPr/>
            </p:nvSpPr>
            <p:spPr>
              <a:xfrm>
                <a:off x="1797756" y="5468881"/>
                <a:ext cx="87412" cy="122375"/>
              </a:xfrm>
              <a:custGeom>
                <a:avLst/>
                <a:gdLst>
                  <a:gd name="connsiteX0" fmla="*/ 34611 w 67463"/>
                  <a:gd name="connsiteY0" fmla="*/ 95265 h 94449"/>
                  <a:gd name="connsiteX1" fmla="*/ 8974 w 67463"/>
                  <a:gd name="connsiteY1" fmla="*/ 91217 h 94449"/>
                  <a:gd name="connsiteX2" fmla="*/ 4927 w 67463"/>
                  <a:gd name="connsiteY2" fmla="*/ 84470 h 94449"/>
                  <a:gd name="connsiteX3" fmla="*/ 15721 w 67463"/>
                  <a:gd name="connsiteY3" fmla="*/ 77049 h 94449"/>
                  <a:gd name="connsiteX4" fmla="*/ 42706 w 67463"/>
                  <a:gd name="connsiteY4" fmla="*/ 79073 h 94449"/>
                  <a:gd name="connsiteX5" fmla="*/ 50802 w 67463"/>
                  <a:gd name="connsiteY5" fmla="*/ 71652 h 94449"/>
                  <a:gd name="connsiteX6" fmla="*/ 46754 w 67463"/>
                  <a:gd name="connsiteY6" fmla="*/ 60858 h 94449"/>
                  <a:gd name="connsiteX7" fmla="*/ 33936 w 67463"/>
                  <a:gd name="connsiteY7" fmla="*/ 54786 h 94449"/>
                  <a:gd name="connsiteX8" fmla="*/ 15721 w 67463"/>
                  <a:gd name="connsiteY8" fmla="*/ 48040 h 94449"/>
                  <a:gd name="connsiteX9" fmla="*/ 10998 w 67463"/>
                  <a:gd name="connsiteY9" fmla="*/ 12284 h 94449"/>
                  <a:gd name="connsiteX10" fmla="*/ 60921 w 67463"/>
                  <a:gd name="connsiteY10" fmla="*/ 8911 h 94449"/>
                  <a:gd name="connsiteX11" fmla="*/ 61596 w 67463"/>
                  <a:gd name="connsiteY11" fmla="*/ 22404 h 94449"/>
                  <a:gd name="connsiteX12" fmla="*/ 54850 w 67463"/>
                  <a:gd name="connsiteY12" fmla="*/ 21729 h 94449"/>
                  <a:gd name="connsiteX13" fmla="*/ 29213 w 67463"/>
                  <a:gd name="connsiteY13" fmla="*/ 19031 h 94449"/>
                  <a:gd name="connsiteX14" fmla="*/ 19094 w 67463"/>
                  <a:gd name="connsiteY14" fmla="*/ 27801 h 94449"/>
                  <a:gd name="connsiteX15" fmla="*/ 27190 w 67463"/>
                  <a:gd name="connsiteY15" fmla="*/ 37246 h 94449"/>
                  <a:gd name="connsiteX16" fmla="*/ 50802 w 67463"/>
                  <a:gd name="connsiteY16" fmla="*/ 45341 h 94449"/>
                  <a:gd name="connsiteX17" fmla="*/ 67668 w 67463"/>
                  <a:gd name="connsiteY17" fmla="*/ 70978 h 94449"/>
                  <a:gd name="connsiteX18" fmla="*/ 45405 w 67463"/>
                  <a:gd name="connsiteY18" fmla="*/ 92566 h 94449"/>
                  <a:gd name="connsiteX19" fmla="*/ 34611 w 67463"/>
                  <a:gd name="connsiteY19" fmla="*/ 9526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463" h="94449">
                    <a:moveTo>
                      <a:pt x="34611" y="95265"/>
                    </a:moveTo>
                    <a:cubicBezTo>
                      <a:pt x="24491" y="95265"/>
                      <a:pt x="16395" y="93915"/>
                      <a:pt x="8974" y="91217"/>
                    </a:cubicBezTo>
                    <a:cubicBezTo>
                      <a:pt x="5601" y="89868"/>
                      <a:pt x="4252" y="88518"/>
                      <a:pt x="4927" y="84470"/>
                    </a:cubicBezTo>
                    <a:cubicBezTo>
                      <a:pt x="5601" y="73676"/>
                      <a:pt x="5601" y="73676"/>
                      <a:pt x="15721" y="77049"/>
                    </a:cubicBezTo>
                    <a:cubicBezTo>
                      <a:pt x="24491" y="80423"/>
                      <a:pt x="33261" y="81097"/>
                      <a:pt x="42706" y="79073"/>
                    </a:cubicBezTo>
                    <a:cubicBezTo>
                      <a:pt x="46754" y="78399"/>
                      <a:pt x="49453" y="76375"/>
                      <a:pt x="50802" y="71652"/>
                    </a:cubicBezTo>
                    <a:cubicBezTo>
                      <a:pt x="52151" y="66930"/>
                      <a:pt x="50127" y="63557"/>
                      <a:pt x="46754" y="60858"/>
                    </a:cubicBezTo>
                    <a:cubicBezTo>
                      <a:pt x="42706" y="57485"/>
                      <a:pt x="38658" y="56136"/>
                      <a:pt x="33936" y="54786"/>
                    </a:cubicBezTo>
                    <a:cubicBezTo>
                      <a:pt x="27864" y="52762"/>
                      <a:pt x="21792" y="51413"/>
                      <a:pt x="15721" y="48040"/>
                    </a:cubicBezTo>
                    <a:cubicBezTo>
                      <a:pt x="1553" y="40619"/>
                      <a:pt x="-471" y="23078"/>
                      <a:pt x="10998" y="12284"/>
                    </a:cubicBezTo>
                    <a:cubicBezTo>
                      <a:pt x="21118" y="2839"/>
                      <a:pt x="49453" y="141"/>
                      <a:pt x="60921" y="8911"/>
                    </a:cubicBezTo>
                    <a:cubicBezTo>
                      <a:pt x="65644" y="12959"/>
                      <a:pt x="62945" y="18356"/>
                      <a:pt x="61596" y="22404"/>
                    </a:cubicBezTo>
                    <a:cubicBezTo>
                      <a:pt x="60921" y="25777"/>
                      <a:pt x="56874" y="22404"/>
                      <a:pt x="54850" y="21729"/>
                    </a:cubicBezTo>
                    <a:cubicBezTo>
                      <a:pt x="46754" y="19031"/>
                      <a:pt x="37984" y="17007"/>
                      <a:pt x="29213" y="19031"/>
                    </a:cubicBezTo>
                    <a:cubicBezTo>
                      <a:pt x="24491" y="20380"/>
                      <a:pt x="19769" y="21729"/>
                      <a:pt x="19094" y="27801"/>
                    </a:cubicBezTo>
                    <a:cubicBezTo>
                      <a:pt x="18419" y="33198"/>
                      <a:pt x="23142" y="35897"/>
                      <a:pt x="27190" y="37246"/>
                    </a:cubicBezTo>
                    <a:cubicBezTo>
                      <a:pt x="35285" y="39944"/>
                      <a:pt x="43381" y="42643"/>
                      <a:pt x="50802" y="45341"/>
                    </a:cubicBezTo>
                    <a:cubicBezTo>
                      <a:pt x="63620" y="50739"/>
                      <a:pt x="69017" y="58834"/>
                      <a:pt x="67668" y="70978"/>
                    </a:cubicBezTo>
                    <a:cubicBezTo>
                      <a:pt x="66318" y="83796"/>
                      <a:pt x="59572" y="90542"/>
                      <a:pt x="45405" y="92566"/>
                    </a:cubicBezTo>
                    <a:cubicBezTo>
                      <a:pt x="40008" y="95265"/>
                      <a:pt x="35960" y="95265"/>
                      <a:pt x="34611" y="95265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Forme libre : forme 45">
                <a:extLst>
                  <a:ext uri="{FF2B5EF4-FFF2-40B4-BE49-F238E27FC236}">
                    <a16:creationId xmlns:a16="http://schemas.microsoft.com/office/drawing/2014/main" id="{DB6817B6-8BB1-42BD-8A95-DB24958D6431}"/>
                  </a:ext>
                </a:extLst>
              </p:cNvPr>
              <p:cNvSpPr/>
              <p:nvPr/>
            </p:nvSpPr>
            <p:spPr>
              <a:xfrm>
                <a:off x="2901756" y="5465455"/>
                <a:ext cx="87412" cy="122375"/>
              </a:xfrm>
              <a:custGeom>
                <a:avLst/>
                <a:gdLst>
                  <a:gd name="connsiteX0" fmla="*/ 33939 w 67463"/>
                  <a:gd name="connsiteY0" fmla="*/ 93861 h 94449"/>
                  <a:gd name="connsiteX1" fmla="*/ 11001 w 67463"/>
                  <a:gd name="connsiteY1" fmla="*/ 90487 h 94449"/>
                  <a:gd name="connsiteX2" fmla="*/ 6953 w 67463"/>
                  <a:gd name="connsiteY2" fmla="*/ 73622 h 94449"/>
                  <a:gd name="connsiteX3" fmla="*/ 11676 w 67463"/>
                  <a:gd name="connsiteY3" fmla="*/ 74296 h 94449"/>
                  <a:gd name="connsiteX4" fmla="*/ 38661 w 67463"/>
                  <a:gd name="connsiteY4" fmla="*/ 79019 h 94449"/>
                  <a:gd name="connsiteX5" fmla="*/ 50804 w 67463"/>
                  <a:gd name="connsiteY5" fmla="*/ 70923 h 94449"/>
                  <a:gd name="connsiteX6" fmla="*/ 42709 w 67463"/>
                  <a:gd name="connsiteY6" fmla="*/ 58105 h 94449"/>
                  <a:gd name="connsiteX7" fmla="*/ 23144 w 67463"/>
                  <a:gd name="connsiteY7" fmla="*/ 51359 h 94449"/>
                  <a:gd name="connsiteX8" fmla="*/ 3580 w 67463"/>
                  <a:gd name="connsiteY8" fmla="*/ 29096 h 94449"/>
                  <a:gd name="connsiteX9" fmla="*/ 25843 w 67463"/>
                  <a:gd name="connsiteY9" fmla="*/ 4809 h 94449"/>
                  <a:gd name="connsiteX10" fmla="*/ 58225 w 67463"/>
                  <a:gd name="connsiteY10" fmla="*/ 8182 h 94449"/>
                  <a:gd name="connsiteX11" fmla="*/ 61599 w 67463"/>
                  <a:gd name="connsiteY11" fmla="*/ 23699 h 94449"/>
                  <a:gd name="connsiteX12" fmla="*/ 56876 w 67463"/>
                  <a:gd name="connsiteY12" fmla="*/ 23024 h 94449"/>
                  <a:gd name="connsiteX13" fmla="*/ 29891 w 67463"/>
                  <a:gd name="connsiteY13" fmla="*/ 19651 h 94449"/>
                  <a:gd name="connsiteX14" fmla="*/ 19771 w 67463"/>
                  <a:gd name="connsiteY14" fmla="*/ 28421 h 94449"/>
                  <a:gd name="connsiteX15" fmla="*/ 28541 w 67463"/>
                  <a:gd name="connsiteY15" fmla="*/ 38540 h 94449"/>
                  <a:gd name="connsiteX16" fmla="*/ 50130 w 67463"/>
                  <a:gd name="connsiteY16" fmla="*/ 45961 h 94449"/>
                  <a:gd name="connsiteX17" fmla="*/ 68345 w 67463"/>
                  <a:gd name="connsiteY17" fmla="*/ 73622 h 94449"/>
                  <a:gd name="connsiteX18" fmla="*/ 44058 w 67463"/>
                  <a:gd name="connsiteY18" fmla="*/ 94535 h 94449"/>
                  <a:gd name="connsiteX19" fmla="*/ 33939 w 67463"/>
                  <a:gd name="connsiteY19" fmla="*/ 9386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463" h="94449">
                    <a:moveTo>
                      <a:pt x="33939" y="93861"/>
                    </a:moveTo>
                    <a:cubicBezTo>
                      <a:pt x="25843" y="93861"/>
                      <a:pt x="18422" y="92511"/>
                      <a:pt x="11001" y="90487"/>
                    </a:cubicBezTo>
                    <a:cubicBezTo>
                      <a:pt x="5604" y="88464"/>
                      <a:pt x="3580" y="77669"/>
                      <a:pt x="6953" y="73622"/>
                    </a:cubicBezTo>
                    <a:cubicBezTo>
                      <a:pt x="8977" y="71598"/>
                      <a:pt x="10326" y="73622"/>
                      <a:pt x="11676" y="74296"/>
                    </a:cubicBezTo>
                    <a:cubicBezTo>
                      <a:pt x="20446" y="78344"/>
                      <a:pt x="29216" y="79693"/>
                      <a:pt x="38661" y="79019"/>
                    </a:cubicBezTo>
                    <a:cubicBezTo>
                      <a:pt x="44058" y="78344"/>
                      <a:pt x="49455" y="77669"/>
                      <a:pt x="50804" y="70923"/>
                    </a:cubicBezTo>
                    <a:cubicBezTo>
                      <a:pt x="52154" y="64177"/>
                      <a:pt x="48106" y="60129"/>
                      <a:pt x="42709" y="58105"/>
                    </a:cubicBezTo>
                    <a:cubicBezTo>
                      <a:pt x="36637" y="55406"/>
                      <a:pt x="29216" y="53382"/>
                      <a:pt x="23144" y="51359"/>
                    </a:cubicBezTo>
                    <a:cubicBezTo>
                      <a:pt x="8977" y="46636"/>
                      <a:pt x="3580" y="39890"/>
                      <a:pt x="3580" y="29096"/>
                    </a:cubicBezTo>
                    <a:cubicBezTo>
                      <a:pt x="4254" y="16952"/>
                      <a:pt x="12350" y="8182"/>
                      <a:pt x="25843" y="4809"/>
                    </a:cubicBezTo>
                    <a:cubicBezTo>
                      <a:pt x="37312" y="2110"/>
                      <a:pt x="47431" y="4134"/>
                      <a:pt x="58225" y="8182"/>
                    </a:cubicBezTo>
                    <a:cubicBezTo>
                      <a:pt x="61599" y="9531"/>
                      <a:pt x="64297" y="21000"/>
                      <a:pt x="61599" y="23699"/>
                    </a:cubicBezTo>
                    <a:cubicBezTo>
                      <a:pt x="59575" y="25722"/>
                      <a:pt x="58225" y="23699"/>
                      <a:pt x="56876" y="23024"/>
                    </a:cubicBezTo>
                    <a:cubicBezTo>
                      <a:pt x="48106" y="20325"/>
                      <a:pt x="39336" y="16952"/>
                      <a:pt x="29891" y="19651"/>
                    </a:cubicBezTo>
                    <a:cubicBezTo>
                      <a:pt x="25168" y="21000"/>
                      <a:pt x="20446" y="22349"/>
                      <a:pt x="19771" y="28421"/>
                    </a:cubicBezTo>
                    <a:cubicBezTo>
                      <a:pt x="19097" y="34493"/>
                      <a:pt x="23819" y="36517"/>
                      <a:pt x="28541" y="38540"/>
                    </a:cubicBezTo>
                    <a:cubicBezTo>
                      <a:pt x="35288" y="41239"/>
                      <a:pt x="42709" y="43263"/>
                      <a:pt x="50130" y="45961"/>
                    </a:cubicBezTo>
                    <a:cubicBezTo>
                      <a:pt x="64972" y="52033"/>
                      <a:pt x="70369" y="60129"/>
                      <a:pt x="68345" y="73622"/>
                    </a:cubicBezTo>
                    <a:cubicBezTo>
                      <a:pt x="66321" y="86440"/>
                      <a:pt x="58900" y="92511"/>
                      <a:pt x="44058" y="94535"/>
                    </a:cubicBezTo>
                    <a:cubicBezTo>
                      <a:pt x="40010" y="93861"/>
                      <a:pt x="36637" y="93861"/>
                      <a:pt x="33939" y="9386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Forme libre : forme 46">
                <a:extLst>
                  <a:ext uri="{FF2B5EF4-FFF2-40B4-BE49-F238E27FC236}">
                    <a16:creationId xmlns:a16="http://schemas.microsoft.com/office/drawing/2014/main" id="{40395EA3-8ED7-4325-AC6D-8D36D4F65435}"/>
                  </a:ext>
                </a:extLst>
              </p:cNvPr>
              <p:cNvSpPr/>
              <p:nvPr/>
            </p:nvSpPr>
            <p:spPr>
              <a:xfrm>
                <a:off x="3912866" y="5460381"/>
                <a:ext cx="87412" cy="122375"/>
              </a:xfrm>
              <a:custGeom>
                <a:avLst/>
                <a:gdLst>
                  <a:gd name="connsiteX0" fmla="*/ 33446 w 67463"/>
                  <a:gd name="connsiteY0" fmla="*/ 94404 h 94449"/>
                  <a:gd name="connsiteX1" fmla="*/ 10509 w 67463"/>
                  <a:gd name="connsiteY1" fmla="*/ 91031 h 94449"/>
                  <a:gd name="connsiteX2" fmla="*/ 7136 w 67463"/>
                  <a:gd name="connsiteY2" fmla="*/ 74165 h 94449"/>
                  <a:gd name="connsiteX3" fmla="*/ 11858 w 67463"/>
                  <a:gd name="connsiteY3" fmla="*/ 75514 h 94449"/>
                  <a:gd name="connsiteX4" fmla="*/ 40193 w 67463"/>
                  <a:gd name="connsiteY4" fmla="*/ 79562 h 94449"/>
                  <a:gd name="connsiteX5" fmla="*/ 50987 w 67463"/>
                  <a:gd name="connsiteY5" fmla="*/ 71466 h 94449"/>
                  <a:gd name="connsiteX6" fmla="*/ 44241 w 67463"/>
                  <a:gd name="connsiteY6" fmla="*/ 59323 h 94449"/>
                  <a:gd name="connsiteX7" fmla="*/ 24001 w 67463"/>
                  <a:gd name="connsiteY7" fmla="*/ 51902 h 94449"/>
                  <a:gd name="connsiteX8" fmla="*/ 3762 w 67463"/>
                  <a:gd name="connsiteY8" fmla="*/ 27615 h 94449"/>
                  <a:gd name="connsiteX9" fmla="*/ 28724 w 67463"/>
                  <a:gd name="connsiteY9" fmla="*/ 4003 h 94449"/>
                  <a:gd name="connsiteX10" fmla="*/ 59083 w 67463"/>
                  <a:gd name="connsiteY10" fmla="*/ 8050 h 94449"/>
                  <a:gd name="connsiteX11" fmla="*/ 61781 w 67463"/>
                  <a:gd name="connsiteY11" fmla="*/ 23567 h 94449"/>
                  <a:gd name="connsiteX12" fmla="*/ 57059 w 67463"/>
                  <a:gd name="connsiteY12" fmla="*/ 22892 h 94449"/>
                  <a:gd name="connsiteX13" fmla="*/ 36145 w 67463"/>
                  <a:gd name="connsiteY13" fmla="*/ 18170 h 94449"/>
                  <a:gd name="connsiteX14" fmla="*/ 24676 w 67463"/>
                  <a:gd name="connsiteY14" fmla="*/ 20868 h 94449"/>
                  <a:gd name="connsiteX15" fmla="*/ 24001 w 67463"/>
                  <a:gd name="connsiteY15" fmla="*/ 35710 h 94449"/>
                  <a:gd name="connsiteX16" fmla="*/ 38844 w 67463"/>
                  <a:gd name="connsiteY16" fmla="*/ 41108 h 94449"/>
                  <a:gd name="connsiteX17" fmla="*/ 54360 w 67463"/>
                  <a:gd name="connsiteY17" fmla="*/ 47179 h 94449"/>
                  <a:gd name="connsiteX18" fmla="*/ 67853 w 67463"/>
                  <a:gd name="connsiteY18" fmla="*/ 70792 h 94449"/>
                  <a:gd name="connsiteX19" fmla="*/ 50312 w 67463"/>
                  <a:gd name="connsiteY19" fmla="*/ 91705 h 94449"/>
                  <a:gd name="connsiteX20" fmla="*/ 33446 w 67463"/>
                  <a:gd name="connsiteY20" fmla="*/ 94404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463" h="94449">
                    <a:moveTo>
                      <a:pt x="33446" y="94404"/>
                    </a:moveTo>
                    <a:cubicBezTo>
                      <a:pt x="25351" y="94404"/>
                      <a:pt x="17930" y="93055"/>
                      <a:pt x="10509" y="91031"/>
                    </a:cubicBezTo>
                    <a:cubicBezTo>
                      <a:pt x="5786" y="89681"/>
                      <a:pt x="3088" y="77538"/>
                      <a:pt x="7136" y="74165"/>
                    </a:cubicBezTo>
                    <a:cubicBezTo>
                      <a:pt x="9159" y="72815"/>
                      <a:pt x="10509" y="74839"/>
                      <a:pt x="11858" y="75514"/>
                    </a:cubicBezTo>
                    <a:cubicBezTo>
                      <a:pt x="20628" y="80236"/>
                      <a:pt x="30073" y="80911"/>
                      <a:pt x="40193" y="79562"/>
                    </a:cubicBezTo>
                    <a:cubicBezTo>
                      <a:pt x="44915" y="78887"/>
                      <a:pt x="49638" y="76863"/>
                      <a:pt x="50987" y="71466"/>
                    </a:cubicBezTo>
                    <a:cubicBezTo>
                      <a:pt x="51662" y="66069"/>
                      <a:pt x="48963" y="62021"/>
                      <a:pt x="44241" y="59323"/>
                    </a:cubicBezTo>
                    <a:cubicBezTo>
                      <a:pt x="38169" y="55275"/>
                      <a:pt x="30748" y="53926"/>
                      <a:pt x="24001" y="51902"/>
                    </a:cubicBezTo>
                    <a:cubicBezTo>
                      <a:pt x="8485" y="46505"/>
                      <a:pt x="2413" y="39758"/>
                      <a:pt x="3762" y="27615"/>
                    </a:cubicBezTo>
                    <a:cubicBezTo>
                      <a:pt x="5112" y="14797"/>
                      <a:pt x="13882" y="6701"/>
                      <a:pt x="28724" y="4003"/>
                    </a:cubicBezTo>
                    <a:cubicBezTo>
                      <a:pt x="38844" y="2653"/>
                      <a:pt x="48963" y="4677"/>
                      <a:pt x="59083" y="8050"/>
                    </a:cubicBezTo>
                    <a:cubicBezTo>
                      <a:pt x="62456" y="9400"/>
                      <a:pt x="64480" y="21543"/>
                      <a:pt x="61781" y="23567"/>
                    </a:cubicBezTo>
                    <a:cubicBezTo>
                      <a:pt x="60432" y="24916"/>
                      <a:pt x="59083" y="23567"/>
                      <a:pt x="57059" y="22892"/>
                    </a:cubicBezTo>
                    <a:cubicBezTo>
                      <a:pt x="50312" y="20868"/>
                      <a:pt x="43566" y="18170"/>
                      <a:pt x="36145" y="18170"/>
                    </a:cubicBezTo>
                    <a:cubicBezTo>
                      <a:pt x="32097" y="18170"/>
                      <a:pt x="28049" y="18845"/>
                      <a:pt x="24676" y="20868"/>
                    </a:cubicBezTo>
                    <a:cubicBezTo>
                      <a:pt x="17930" y="24916"/>
                      <a:pt x="17930" y="31663"/>
                      <a:pt x="24001" y="35710"/>
                    </a:cubicBezTo>
                    <a:cubicBezTo>
                      <a:pt x="28724" y="38409"/>
                      <a:pt x="34121" y="39758"/>
                      <a:pt x="38844" y="41108"/>
                    </a:cubicBezTo>
                    <a:cubicBezTo>
                      <a:pt x="44241" y="43131"/>
                      <a:pt x="49638" y="45155"/>
                      <a:pt x="54360" y="47179"/>
                    </a:cubicBezTo>
                    <a:cubicBezTo>
                      <a:pt x="64480" y="51902"/>
                      <a:pt x="68528" y="60672"/>
                      <a:pt x="67853" y="70792"/>
                    </a:cubicBezTo>
                    <a:cubicBezTo>
                      <a:pt x="67178" y="81586"/>
                      <a:pt x="61106" y="88332"/>
                      <a:pt x="50312" y="91705"/>
                    </a:cubicBezTo>
                    <a:cubicBezTo>
                      <a:pt x="44915" y="94404"/>
                      <a:pt x="38844" y="95079"/>
                      <a:pt x="33446" y="94404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Forme libre : forme 47">
                <a:extLst>
                  <a:ext uri="{FF2B5EF4-FFF2-40B4-BE49-F238E27FC236}">
                    <a16:creationId xmlns:a16="http://schemas.microsoft.com/office/drawing/2014/main" id="{9B3DE325-FF94-41B1-B944-5F8532A5E963}"/>
                  </a:ext>
                </a:extLst>
              </p:cNvPr>
              <p:cNvSpPr/>
              <p:nvPr/>
            </p:nvSpPr>
            <p:spPr>
              <a:xfrm>
                <a:off x="3534269" y="5268623"/>
                <a:ext cx="96152" cy="122375"/>
              </a:xfrm>
              <a:custGeom>
                <a:avLst/>
                <a:gdLst>
                  <a:gd name="connsiteX0" fmla="*/ 76705 w 74209"/>
                  <a:gd name="connsiteY0" fmla="*/ 37312 h 94449"/>
                  <a:gd name="connsiteX1" fmla="*/ 75356 w 74209"/>
                  <a:gd name="connsiteY1" fmla="*/ 66996 h 94449"/>
                  <a:gd name="connsiteX2" fmla="*/ 42299 w 74209"/>
                  <a:gd name="connsiteY2" fmla="*/ 93307 h 94449"/>
                  <a:gd name="connsiteX3" fmla="*/ 5868 w 74209"/>
                  <a:gd name="connsiteY3" fmla="*/ 68345 h 94449"/>
                  <a:gd name="connsiteX4" fmla="*/ 3844 w 74209"/>
                  <a:gd name="connsiteY4" fmla="*/ 7628 h 94449"/>
                  <a:gd name="connsiteX5" fmla="*/ 13289 w 74209"/>
                  <a:gd name="connsiteY5" fmla="*/ 4255 h 94449"/>
                  <a:gd name="connsiteX6" fmla="*/ 18012 w 74209"/>
                  <a:gd name="connsiteY6" fmla="*/ 8977 h 94449"/>
                  <a:gd name="connsiteX7" fmla="*/ 18012 w 74209"/>
                  <a:gd name="connsiteY7" fmla="*/ 48106 h 94449"/>
                  <a:gd name="connsiteX8" fmla="*/ 20036 w 74209"/>
                  <a:gd name="connsiteY8" fmla="*/ 65646 h 94449"/>
                  <a:gd name="connsiteX9" fmla="*/ 38926 w 74209"/>
                  <a:gd name="connsiteY9" fmla="*/ 78465 h 94449"/>
                  <a:gd name="connsiteX10" fmla="*/ 57815 w 74209"/>
                  <a:gd name="connsiteY10" fmla="*/ 65646 h 94449"/>
                  <a:gd name="connsiteX11" fmla="*/ 59839 w 74209"/>
                  <a:gd name="connsiteY11" fmla="*/ 48106 h 94449"/>
                  <a:gd name="connsiteX12" fmla="*/ 59839 w 74209"/>
                  <a:gd name="connsiteY12" fmla="*/ 11676 h 94449"/>
                  <a:gd name="connsiteX13" fmla="*/ 67260 w 74209"/>
                  <a:gd name="connsiteY13" fmla="*/ 3580 h 94449"/>
                  <a:gd name="connsiteX14" fmla="*/ 74681 w 74209"/>
                  <a:gd name="connsiteY14" fmla="*/ 11676 h 94449"/>
                  <a:gd name="connsiteX15" fmla="*/ 76705 w 74209"/>
                  <a:gd name="connsiteY15" fmla="*/ 3731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09" h="94449">
                    <a:moveTo>
                      <a:pt x="76705" y="37312"/>
                    </a:moveTo>
                    <a:cubicBezTo>
                      <a:pt x="76031" y="44733"/>
                      <a:pt x="78054" y="56202"/>
                      <a:pt x="75356" y="66996"/>
                    </a:cubicBezTo>
                    <a:cubicBezTo>
                      <a:pt x="71983" y="83187"/>
                      <a:pt x="59839" y="92632"/>
                      <a:pt x="42299" y="93307"/>
                    </a:cubicBezTo>
                    <a:cubicBezTo>
                      <a:pt x="22734" y="93981"/>
                      <a:pt x="9242" y="85211"/>
                      <a:pt x="5868" y="68345"/>
                    </a:cubicBezTo>
                    <a:cubicBezTo>
                      <a:pt x="1821" y="48106"/>
                      <a:pt x="4519" y="27867"/>
                      <a:pt x="3844" y="7628"/>
                    </a:cubicBezTo>
                    <a:cubicBezTo>
                      <a:pt x="3844" y="881"/>
                      <a:pt x="9916" y="5604"/>
                      <a:pt x="13289" y="4255"/>
                    </a:cubicBezTo>
                    <a:cubicBezTo>
                      <a:pt x="17337" y="2905"/>
                      <a:pt x="18012" y="5604"/>
                      <a:pt x="18012" y="8977"/>
                    </a:cubicBezTo>
                    <a:cubicBezTo>
                      <a:pt x="18012" y="21795"/>
                      <a:pt x="18012" y="34613"/>
                      <a:pt x="18012" y="48106"/>
                    </a:cubicBezTo>
                    <a:cubicBezTo>
                      <a:pt x="18012" y="54178"/>
                      <a:pt x="18686" y="60249"/>
                      <a:pt x="20036" y="65646"/>
                    </a:cubicBezTo>
                    <a:cubicBezTo>
                      <a:pt x="23409" y="74417"/>
                      <a:pt x="29481" y="78465"/>
                      <a:pt x="38926" y="78465"/>
                    </a:cubicBezTo>
                    <a:cubicBezTo>
                      <a:pt x="49045" y="78465"/>
                      <a:pt x="55117" y="74417"/>
                      <a:pt x="57815" y="65646"/>
                    </a:cubicBezTo>
                    <a:cubicBezTo>
                      <a:pt x="59839" y="60249"/>
                      <a:pt x="59839" y="54178"/>
                      <a:pt x="59839" y="48106"/>
                    </a:cubicBezTo>
                    <a:cubicBezTo>
                      <a:pt x="59839" y="35962"/>
                      <a:pt x="59839" y="23819"/>
                      <a:pt x="59839" y="11676"/>
                    </a:cubicBezTo>
                    <a:cubicBezTo>
                      <a:pt x="59839" y="6278"/>
                      <a:pt x="60514" y="3580"/>
                      <a:pt x="67260" y="3580"/>
                    </a:cubicBezTo>
                    <a:cubicBezTo>
                      <a:pt x="74007" y="3580"/>
                      <a:pt x="75356" y="5604"/>
                      <a:pt x="74681" y="11676"/>
                    </a:cubicBezTo>
                    <a:cubicBezTo>
                      <a:pt x="76031" y="19097"/>
                      <a:pt x="76705" y="26518"/>
                      <a:pt x="76705" y="3731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orme libre : forme 48">
                <a:extLst>
                  <a:ext uri="{FF2B5EF4-FFF2-40B4-BE49-F238E27FC236}">
                    <a16:creationId xmlns:a16="http://schemas.microsoft.com/office/drawing/2014/main" id="{63659053-2F20-49F7-A43C-E74F92FE2E48}"/>
                  </a:ext>
                </a:extLst>
              </p:cNvPr>
              <p:cNvSpPr/>
              <p:nvPr/>
            </p:nvSpPr>
            <p:spPr>
              <a:xfrm>
                <a:off x="2227815" y="5274743"/>
                <a:ext cx="78670" cy="122375"/>
              </a:xfrm>
              <a:custGeom>
                <a:avLst/>
                <a:gdLst>
                  <a:gd name="connsiteX0" fmla="*/ 3580 w 60717"/>
                  <a:gd name="connsiteY0" fmla="*/ 47431 h 94449"/>
                  <a:gd name="connsiteX1" fmla="*/ 3580 w 60717"/>
                  <a:gd name="connsiteY1" fmla="*/ 10326 h 94449"/>
                  <a:gd name="connsiteX2" fmla="*/ 9652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0326 h 94449"/>
                  <a:gd name="connsiteX5" fmla="*/ 53503 w 60717"/>
                  <a:gd name="connsiteY5" fmla="*/ 18422 h 94449"/>
                  <a:gd name="connsiteX6" fmla="*/ 25168 w 60717"/>
                  <a:gd name="connsiteY6" fmla="*/ 18422 h 94449"/>
                  <a:gd name="connsiteX7" fmla="*/ 18422 w 60717"/>
                  <a:gd name="connsiteY7" fmla="*/ 24494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106 h 94449"/>
                  <a:gd name="connsiteX11" fmla="*/ 44058 w 60717"/>
                  <a:gd name="connsiteY11" fmla="*/ 54178 h 94449"/>
                  <a:gd name="connsiteX12" fmla="*/ 33264 w 60717"/>
                  <a:gd name="connsiteY12" fmla="*/ 54178 h 94449"/>
                  <a:gd name="connsiteX13" fmla="*/ 19771 w 60717"/>
                  <a:gd name="connsiteY13" fmla="*/ 55527 h 94449"/>
                  <a:gd name="connsiteX14" fmla="*/ 18422 w 60717"/>
                  <a:gd name="connsiteY14" fmla="*/ 73742 h 94449"/>
                  <a:gd name="connsiteX15" fmla="*/ 23819 w 60717"/>
                  <a:gd name="connsiteY15" fmla="*/ 77115 h 94449"/>
                  <a:gd name="connsiteX16" fmla="*/ 54852 w 60717"/>
                  <a:gd name="connsiteY16" fmla="*/ 77115 h 94449"/>
                  <a:gd name="connsiteX17" fmla="*/ 60249 w 60717"/>
                  <a:gd name="connsiteY17" fmla="*/ 83862 h 94449"/>
                  <a:gd name="connsiteX18" fmla="*/ 54852 w 60717"/>
                  <a:gd name="connsiteY18" fmla="*/ 91957 h 94449"/>
                  <a:gd name="connsiteX19" fmla="*/ 9652 w 60717"/>
                  <a:gd name="connsiteY19" fmla="*/ 91957 h 94449"/>
                  <a:gd name="connsiteX20" fmla="*/ 4255 w 60717"/>
                  <a:gd name="connsiteY20" fmla="*/ 85886 h 94449"/>
                  <a:gd name="connsiteX21" fmla="*/ 3580 w 60717"/>
                  <a:gd name="connsiteY21" fmla="*/ 47431 h 94449"/>
                  <a:gd name="connsiteX22" fmla="*/ 3580 w 60717"/>
                  <a:gd name="connsiteY22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17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255" y="3580"/>
                      <a:pt x="9652" y="3580"/>
                    </a:cubicBezTo>
                    <a:cubicBezTo>
                      <a:pt x="24494" y="4255"/>
                      <a:pt x="38661" y="3580"/>
                      <a:pt x="53503" y="3580"/>
                    </a:cubicBezTo>
                    <a:cubicBezTo>
                      <a:pt x="59575" y="3580"/>
                      <a:pt x="58900" y="6953"/>
                      <a:pt x="58900" y="10326"/>
                    </a:cubicBezTo>
                    <a:cubicBezTo>
                      <a:pt x="58900" y="14374"/>
                      <a:pt x="60249" y="18422"/>
                      <a:pt x="53503" y="18422"/>
                    </a:cubicBezTo>
                    <a:cubicBezTo>
                      <a:pt x="44058" y="17747"/>
                      <a:pt x="34613" y="18422"/>
                      <a:pt x="25168" y="18422"/>
                    </a:cubicBezTo>
                    <a:cubicBezTo>
                      <a:pt x="20446" y="18422"/>
                      <a:pt x="18422" y="19097"/>
                      <a:pt x="18422" y="24494"/>
                    </a:cubicBezTo>
                    <a:cubicBezTo>
                      <a:pt x="18422" y="39336"/>
                      <a:pt x="18422" y="39336"/>
                      <a:pt x="33264" y="39336"/>
                    </a:cubicBezTo>
                    <a:cubicBezTo>
                      <a:pt x="35962" y="39336"/>
                      <a:pt x="38661" y="40010"/>
                      <a:pt x="41360" y="39336"/>
                    </a:cubicBezTo>
                    <a:cubicBezTo>
                      <a:pt x="48781" y="37986"/>
                      <a:pt x="50804" y="41360"/>
                      <a:pt x="50130" y="48106"/>
                    </a:cubicBezTo>
                    <a:cubicBezTo>
                      <a:pt x="49455" y="52154"/>
                      <a:pt x="48781" y="54852"/>
                      <a:pt x="44058" y="54178"/>
                    </a:cubicBezTo>
                    <a:cubicBezTo>
                      <a:pt x="40685" y="54178"/>
                      <a:pt x="37312" y="54178"/>
                      <a:pt x="33264" y="54178"/>
                    </a:cubicBezTo>
                    <a:cubicBezTo>
                      <a:pt x="28541" y="54178"/>
                      <a:pt x="21120" y="52154"/>
                      <a:pt x="19771" y="55527"/>
                    </a:cubicBezTo>
                    <a:cubicBezTo>
                      <a:pt x="17073" y="60924"/>
                      <a:pt x="19097" y="67670"/>
                      <a:pt x="18422" y="73742"/>
                    </a:cubicBezTo>
                    <a:cubicBezTo>
                      <a:pt x="18422" y="77790"/>
                      <a:pt x="21120" y="77115"/>
                      <a:pt x="23819" y="77115"/>
                    </a:cubicBezTo>
                    <a:cubicBezTo>
                      <a:pt x="33939" y="77115"/>
                      <a:pt x="44058" y="77115"/>
                      <a:pt x="54852" y="77115"/>
                    </a:cubicBezTo>
                    <a:cubicBezTo>
                      <a:pt x="60924" y="77115"/>
                      <a:pt x="60249" y="80488"/>
                      <a:pt x="60249" y="83862"/>
                    </a:cubicBezTo>
                    <a:cubicBezTo>
                      <a:pt x="60249" y="87909"/>
                      <a:pt x="61599" y="91957"/>
                      <a:pt x="54852" y="91957"/>
                    </a:cubicBezTo>
                    <a:cubicBezTo>
                      <a:pt x="40010" y="91283"/>
                      <a:pt x="24494" y="91957"/>
                      <a:pt x="9652" y="91957"/>
                    </a:cubicBezTo>
                    <a:cubicBezTo>
                      <a:pt x="4929" y="91957"/>
                      <a:pt x="4255" y="89933"/>
                      <a:pt x="4255" y="85886"/>
                    </a:cubicBezTo>
                    <a:cubicBezTo>
                      <a:pt x="3580" y="73067"/>
                      <a:pt x="3580" y="60249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orme libre : forme 49">
                <a:extLst>
                  <a:ext uri="{FF2B5EF4-FFF2-40B4-BE49-F238E27FC236}">
                    <a16:creationId xmlns:a16="http://schemas.microsoft.com/office/drawing/2014/main" id="{AFC27E8B-FB6D-4ED6-A00E-BE833FAC04EE}"/>
                  </a:ext>
                </a:extLst>
              </p:cNvPr>
              <p:cNvSpPr/>
              <p:nvPr/>
            </p:nvSpPr>
            <p:spPr>
              <a:xfrm>
                <a:off x="4454178" y="5460928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001 h 94449"/>
                  <a:gd name="connsiteX5" fmla="*/ 52828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3819 h 94449"/>
                  <a:gd name="connsiteX8" fmla="*/ 33264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106 h 94449"/>
                  <a:gd name="connsiteX11" fmla="*/ 44058 w 60717"/>
                  <a:gd name="connsiteY11" fmla="*/ 54178 h 94449"/>
                  <a:gd name="connsiteX12" fmla="*/ 23819 w 60717"/>
                  <a:gd name="connsiteY12" fmla="*/ 54178 h 94449"/>
                  <a:gd name="connsiteX13" fmla="*/ 18422 w 60717"/>
                  <a:gd name="connsiteY13" fmla="*/ 59575 h 94449"/>
                  <a:gd name="connsiteX14" fmla="*/ 34613 w 60717"/>
                  <a:gd name="connsiteY14" fmla="*/ 76441 h 94449"/>
                  <a:gd name="connsiteX15" fmla="*/ 52154 w 60717"/>
                  <a:gd name="connsiteY15" fmla="*/ 76441 h 94449"/>
                  <a:gd name="connsiteX16" fmla="*/ 60249 w 60717"/>
                  <a:gd name="connsiteY16" fmla="*/ 83862 h 94449"/>
                  <a:gd name="connsiteX17" fmla="*/ 52828 w 60717"/>
                  <a:gd name="connsiteY17" fmla="*/ 91283 h 94449"/>
                  <a:gd name="connsiteX18" fmla="*/ 10326 w 60717"/>
                  <a:gd name="connsiteY18" fmla="*/ 91283 h 94449"/>
                  <a:gd name="connsiteX19" fmla="*/ 3580 w 60717"/>
                  <a:gd name="connsiteY19" fmla="*/ 85211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4254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5049"/>
                      <a:pt x="59575" y="18422"/>
                      <a:pt x="52828" y="18422"/>
                    </a:cubicBezTo>
                    <a:cubicBezTo>
                      <a:pt x="43383" y="17747"/>
                      <a:pt x="33939" y="18422"/>
                      <a:pt x="24494" y="18422"/>
                    </a:cubicBezTo>
                    <a:cubicBezTo>
                      <a:pt x="19771" y="18422"/>
                      <a:pt x="18422" y="19096"/>
                      <a:pt x="18422" y="23819"/>
                    </a:cubicBezTo>
                    <a:cubicBezTo>
                      <a:pt x="18422" y="39336"/>
                      <a:pt x="17747" y="39336"/>
                      <a:pt x="33264" y="39336"/>
                    </a:cubicBezTo>
                    <a:cubicBezTo>
                      <a:pt x="35963" y="39336"/>
                      <a:pt x="38661" y="40010"/>
                      <a:pt x="41360" y="39336"/>
                    </a:cubicBezTo>
                    <a:cubicBezTo>
                      <a:pt x="48781" y="37986"/>
                      <a:pt x="50130" y="41359"/>
                      <a:pt x="50130" y="48106"/>
                    </a:cubicBezTo>
                    <a:cubicBezTo>
                      <a:pt x="50130" y="52828"/>
                      <a:pt x="48781" y="54178"/>
                      <a:pt x="44058" y="54178"/>
                    </a:cubicBezTo>
                    <a:cubicBezTo>
                      <a:pt x="37312" y="53503"/>
                      <a:pt x="30565" y="54178"/>
                      <a:pt x="23819" y="54178"/>
                    </a:cubicBezTo>
                    <a:cubicBezTo>
                      <a:pt x="19097" y="54178"/>
                      <a:pt x="18422" y="55527"/>
                      <a:pt x="18422" y="59575"/>
                    </a:cubicBezTo>
                    <a:cubicBezTo>
                      <a:pt x="17747" y="76441"/>
                      <a:pt x="17747" y="76441"/>
                      <a:pt x="34613" y="76441"/>
                    </a:cubicBezTo>
                    <a:cubicBezTo>
                      <a:pt x="40685" y="76441"/>
                      <a:pt x="46757" y="77115"/>
                      <a:pt x="52154" y="76441"/>
                    </a:cubicBezTo>
                    <a:cubicBezTo>
                      <a:pt x="58225" y="75766"/>
                      <a:pt x="60249" y="77115"/>
                      <a:pt x="60249" y="83862"/>
                    </a:cubicBezTo>
                    <a:cubicBezTo>
                      <a:pt x="60249" y="89933"/>
                      <a:pt x="58900" y="91957"/>
                      <a:pt x="52828" y="91283"/>
                    </a:cubicBezTo>
                    <a:cubicBezTo>
                      <a:pt x="38661" y="90608"/>
                      <a:pt x="24494" y="91283"/>
                      <a:pt x="10326" y="91283"/>
                    </a:cubicBezTo>
                    <a:cubicBezTo>
                      <a:pt x="5604" y="91283"/>
                      <a:pt x="3580" y="90608"/>
                      <a:pt x="3580" y="85211"/>
                    </a:cubicBezTo>
                    <a:cubicBezTo>
                      <a:pt x="4255" y="71718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orme libre : forme 52">
                <a:extLst>
                  <a:ext uri="{FF2B5EF4-FFF2-40B4-BE49-F238E27FC236}">
                    <a16:creationId xmlns:a16="http://schemas.microsoft.com/office/drawing/2014/main" id="{8CDA3340-342C-4C14-B038-C0D3AF3EA7C4}"/>
                  </a:ext>
                </a:extLst>
              </p:cNvPr>
              <p:cNvSpPr/>
              <p:nvPr/>
            </p:nvSpPr>
            <p:spPr>
              <a:xfrm>
                <a:off x="2180446" y="5471418"/>
                <a:ext cx="104893" cy="122375"/>
              </a:xfrm>
              <a:custGeom>
                <a:avLst/>
                <a:gdLst>
                  <a:gd name="connsiteX0" fmla="*/ 9780 w 80956"/>
                  <a:gd name="connsiteY0" fmla="*/ 90608 h 94449"/>
                  <a:gd name="connsiteX1" fmla="*/ 5058 w 80956"/>
                  <a:gd name="connsiteY1" fmla="*/ 83187 h 94449"/>
                  <a:gd name="connsiteX2" fmla="*/ 30694 w 80956"/>
                  <a:gd name="connsiteY2" fmla="*/ 9652 h 94449"/>
                  <a:gd name="connsiteX3" fmla="*/ 40814 w 80956"/>
                  <a:gd name="connsiteY3" fmla="*/ 3580 h 94449"/>
                  <a:gd name="connsiteX4" fmla="*/ 50259 w 80956"/>
                  <a:gd name="connsiteY4" fmla="*/ 9652 h 94449"/>
                  <a:gd name="connsiteX5" fmla="*/ 76569 w 80956"/>
                  <a:gd name="connsiteY5" fmla="*/ 83187 h 94449"/>
                  <a:gd name="connsiteX6" fmla="*/ 76569 w 80956"/>
                  <a:gd name="connsiteY6" fmla="*/ 90608 h 94449"/>
                  <a:gd name="connsiteX7" fmla="*/ 63077 w 80956"/>
                  <a:gd name="connsiteY7" fmla="*/ 88584 h 94449"/>
                  <a:gd name="connsiteX8" fmla="*/ 62402 w 80956"/>
                  <a:gd name="connsiteY8" fmla="*/ 86560 h 94449"/>
                  <a:gd name="connsiteX9" fmla="*/ 54981 w 80956"/>
                  <a:gd name="connsiteY9" fmla="*/ 71044 h 94449"/>
                  <a:gd name="connsiteX10" fmla="*/ 27996 w 80956"/>
                  <a:gd name="connsiteY10" fmla="*/ 70369 h 94449"/>
                  <a:gd name="connsiteX11" fmla="*/ 24623 w 80956"/>
                  <a:gd name="connsiteY11" fmla="*/ 74417 h 94449"/>
                  <a:gd name="connsiteX12" fmla="*/ 20575 w 80956"/>
                  <a:gd name="connsiteY12" fmla="*/ 85211 h 94449"/>
                  <a:gd name="connsiteX13" fmla="*/ 9780 w 80956"/>
                  <a:gd name="connsiteY13" fmla="*/ 90608 h 94449"/>
                  <a:gd name="connsiteX14" fmla="*/ 40139 w 80956"/>
                  <a:gd name="connsiteY14" fmla="*/ 54852 h 94449"/>
                  <a:gd name="connsiteX15" fmla="*/ 47560 w 80956"/>
                  <a:gd name="connsiteY15" fmla="*/ 44733 h 94449"/>
                  <a:gd name="connsiteX16" fmla="*/ 42838 w 80956"/>
                  <a:gd name="connsiteY16" fmla="*/ 31240 h 94449"/>
                  <a:gd name="connsiteX17" fmla="*/ 40814 w 80956"/>
                  <a:gd name="connsiteY17" fmla="*/ 28541 h 94449"/>
                  <a:gd name="connsiteX18" fmla="*/ 38790 w 80956"/>
                  <a:gd name="connsiteY18" fmla="*/ 31915 h 94449"/>
                  <a:gd name="connsiteX19" fmla="*/ 34067 w 80956"/>
                  <a:gd name="connsiteY19" fmla="*/ 46082 h 94449"/>
                  <a:gd name="connsiteX20" fmla="*/ 40139 w 80956"/>
                  <a:gd name="connsiteY20" fmla="*/ 548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56" h="94449">
                    <a:moveTo>
                      <a:pt x="9780" y="90608"/>
                    </a:moveTo>
                    <a:cubicBezTo>
                      <a:pt x="3034" y="91957"/>
                      <a:pt x="2359" y="89259"/>
                      <a:pt x="5058" y="83187"/>
                    </a:cubicBezTo>
                    <a:cubicBezTo>
                      <a:pt x="13828" y="58900"/>
                      <a:pt x="22599" y="33939"/>
                      <a:pt x="30694" y="9652"/>
                    </a:cubicBezTo>
                    <a:cubicBezTo>
                      <a:pt x="32718" y="4254"/>
                      <a:pt x="36091" y="3580"/>
                      <a:pt x="40814" y="3580"/>
                    </a:cubicBezTo>
                    <a:cubicBezTo>
                      <a:pt x="46211" y="3580"/>
                      <a:pt x="48235" y="4929"/>
                      <a:pt x="50259" y="9652"/>
                    </a:cubicBezTo>
                    <a:cubicBezTo>
                      <a:pt x="59029" y="34613"/>
                      <a:pt x="67799" y="58900"/>
                      <a:pt x="76569" y="83187"/>
                    </a:cubicBezTo>
                    <a:cubicBezTo>
                      <a:pt x="77244" y="85211"/>
                      <a:pt x="80617" y="89259"/>
                      <a:pt x="76569" y="90608"/>
                    </a:cubicBezTo>
                    <a:cubicBezTo>
                      <a:pt x="72522" y="91283"/>
                      <a:pt x="67125" y="93307"/>
                      <a:pt x="63077" y="88584"/>
                    </a:cubicBezTo>
                    <a:cubicBezTo>
                      <a:pt x="62402" y="87909"/>
                      <a:pt x="62402" y="87235"/>
                      <a:pt x="62402" y="86560"/>
                    </a:cubicBezTo>
                    <a:cubicBezTo>
                      <a:pt x="60378" y="81163"/>
                      <a:pt x="60378" y="72393"/>
                      <a:pt x="54981" y="71044"/>
                    </a:cubicBezTo>
                    <a:cubicBezTo>
                      <a:pt x="46211" y="69020"/>
                      <a:pt x="36766" y="70369"/>
                      <a:pt x="27996" y="70369"/>
                    </a:cubicBezTo>
                    <a:cubicBezTo>
                      <a:pt x="25297" y="70369"/>
                      <a:pt x="25297" y="72393"/>
                      <a:pt x="24623" y="74417"/>
                    </a:cubicBezTo>
                    <a:cubicBezTo>
                      <a:pt x="23273" y="77790"/>
                      <a:pt x="21924" y="81163"/>
                      <a:pt x="20575" y="85211"/>
                    </a:cubicBezTo>
                    <a:cubicBezTo>
                      <a:pt x="17876" y="90608"/>
                      <a:pt x="17876" y="90608"/>
                      <a:pt x="9780" y="90608"/>
                    </a:cubicBezTo>
                    <a:close/>
                    <a:moveTo>
                      <a:pt x="40139" y="54852"/>
                    </a:moveTo>
                    <a:cubicBezTo>
                      <a:pt x="50933" y="54852"/>
                      <a:pt x="50933" y="54852"/>
                      <a:pt x="47560" y="44733"/>
                    </a:cubicBezTo>
                    <a:cubicBezTo>
                      <a:pt x="46211" y="40010"/>
                      <a:pt x="44187" y="35962"/>
                      <a:pt x="42838" y="31240"/>
                    </a:cubicBezTo>
                    <a:cubicBezTo>
                      <a:pt x="42163" y="29891"/>
                      <a:pt x="42838" y="28541"/>
                      <a:pt x="40814" y="28541"/>
                    </a:cubicBezTo>
                    <a:cubicBezTo>
                      <a:pt x="38790" y="28541"/>
                      <a:pt x="39464" y="30565"/>
                      <a:pt x="38790" y="31915"/>
                    </a:cubicBezTo>
                    <a:cubicBezTo>
                      <a:pt x="36766" y="36637"/>
                      <a:pt x="35417" y="41359"/>
                      <a:pt x="34067" y="46082"/>
                    </a:cubicBezTo>
                    <a:cubicBezTo>
                      <a:pt x="30020" y="54852"/>
                      <a:pt x="30020" y="54852"/>
                      <a:pt x="40139" y="5485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 : forme 54">
                <a:extLst>
                  <a:ext uri="{FF2B5EF4-FFF2-40B4-BE49-F238E27FC236}">
                    <a16:creationId xmlns:a16="http://schemas.microsoft.com/office/drawing/2014/main" id="{E457E547-052C-4C6A-A904-ADF896F380DE}"/>
                  </a:ext>
                </a:extLst>
              </p:cNvPr>
              <p:cNvSpPr/>
              <p:nvPr/>
            </p:nvSpPr>
            <p:spPr>
              <a:xfrm>
                <a:off x="1979568" y="5276491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67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9097 w 60717"/>
                  <a:gd name="connsiteY7" fmla="*/ 23819 h 94449"/>
                  <a:gd name="connsiteX8" fmla="*/ 33939 w 60717"/>
                  <a:gd name="connsiteY8" fmla="*/ 39336 h 94449"/>
                  <a:gd name="connsiteX9" fmla="*/ 42034 w 60717"/>
                  <a:gd name="connsiteY9" fmla="*/ 39336 h 94449"/>
                  <a:gd name="connsiteX10" fmla="*/ 50804 w 60717"/>
                  <a:gd name="connsiteY10" fmla="*/ 48106 h 94449"/>
                  <a:gd name="connsiteX11" fmla="*/ 44733 w 60717"/>
                  <a:gd name="connsiteY11" fmla="*/ 53503 h 94449"/>
                  <a:gd name="connsiteX12" fmla="*/ 24494 w 60717"/>
                  <a:gd name="connsiteY12" fmla="*/ 53503 h 94449"/>
                  <a:gd name="connsiteX13" fmla="*/ 19771 w 60717"/>
                  <a:gd name="connsiteY13" fmla="*/ 58900 h 94449"/>
                  <a:gd name="connsiteX14" fmla="*/ 36637 w 60717"/>
                  <a:gd name="connsiteY14" fmla="*/ 76441 h 94449"/>
                  <a:gd name="connsiteX15" fmla="*/ 56876 w 60717"/>
                  <a:gd name="connsiteY15" fmla="*/ 76441 h 94449"/>
                  <a:gd name="connsiteX16" fmla="*/ 61599 w 60717"/>
                  <a:gd name="connsiteY16" fmla="*/ 84536 h 94449"/>
                  <a:gd name="connsiteX17" fmla="*/ 56876 w 60717"/>
                  <a:gd name="connsiteY17" fmla="*/ 91283 h 94449"/>
                  <a:gd name="connsiteX18" fmla="*/ 9652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924" y="3580"/>
                      <a:pt x="58225" y="8302"/>
                      <a:pt x="58900" y="11676"/>
                    </a:cubicBezTo>
                    <a:cubicBezTo>
                      <a:pt x="59575" y="15723"/>
                      <a:pt x="58900" y="19097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20446" y="18422"/>
                      <a:pt x="19097" y="19771"/>
                      <a:pt x="19097" y="23819"/>
                    </a:cubicBezTo>
                    <a:cubicBezTo>
                      <a:pt x="18422" y="39336"/>
                      <a:pt x="18422" y="39336"/>
                      <a:pt x="33939" y="39336"/>
                    </a:cubicBezTo>
                    <a:cubicBezTo>
                      <a:pt x="36637" y="39336"/>
                      <a:pt x="39336" y="40010"/>
                      <a:pt x="42034" y="39336"/>
                    </a:cubicBezTo>
                    <a:cubicBezTo>
                      <a:pt x="50130" y="37986"/>
                      <a:pt x="50804" y="42034"/>
                      <a:pt x="50804" y="48106"/>
                    </a:cubicBezTo>
                    <a:cubicBezTo>
                      <a:pt x="50804" y="52828"/>
                      <a:pt x="48781" y="54178"/>
                      <a:pt x="44733" y="53503"/>
                    </a:cubicBezTo>
                    <a:cubicBezTo>
                      <a:pt x="37986" y="53503"/>
                      <a:pt x="31240" y="53503"/>
                      <a:pt x="24494" y="53503"/>
                    </a:cubicBezTo>
                    <a:cubicBezTo>
                      <a:pt x="20446" y="53503"/>
                      <a:pt x="19771" y="54852"/>
                      <a:pt x="19771" y="58900"/>
                    </a:cubicBezTo>
                    <a:cubicBezTo>
                      <a:pt x="19097" y="76441"/>
                      <a:pt x="19097" y="76441"/>
                      <a:pt x="36637" y="76441"/>
                    </a:cubicBezTo>
                    <a:cubicBezTo>
                      <a:pt x="43383" y="76441"/>
                      <a:pt x="50130" y="76441"/>
                      <a:pt x="56876" y="76441"/>
                    </a:cubicBezTo>
                    <a:cubicBezTo>
                      <a:pt x="63623" y="76441"/>
                      <a:pt x="60924" y="81163"/>
                      <a:pt x="61599" y="84536"/>
                    </a:cubicBezTo>
                    <a:cubicBezTo>
                      <a:pt x="61599" y="87909"/>
                      <a:pt x="62948" y="91283"/>
                      <a:pt x="56876" y="91283"/>
                    </a:cubicBezTo>
                    <a:cubicBezTo>
                      <a:pt x="41360" y="91283"/>
                      <a:pt x="25843" y="91283"/>
                      <a:pt x="9652" y="91283"/>
                    </a:cubicBezTo>
                    <a:cubicBezTo>
                      <a:pt x="5604" y="91283"/>
                      <a:pt x="4929" y="89933"/>
                      <a:pt x="4929" y="85886"/>
                    </a:cubicBezTo>
                    <a:cubicBezTo>
                      <a:pt x="4255" y="73067"/>
                      <a:pt x="4255" y="59575"/>
                      <a:pt x="3580" y="46757"/>
                    </a:cubicBezTo>
                    <a:cubicBezTo>
                      <a:pt x="4255" y="46757"/>
                      <a:pt x="4255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Forme libre : forme 55">
                <a:extLst>
                  <a:ext uri="{FF2B5EF4-FFF2-40B4-BE49-F238E27FC236}">
                    <a16:creationId xmlns:a16="http://schemas.microsoft.com/office/drawing/2014/main" id="{C1B17189-193F-4D69-8CF9-1D949C31349C}"/>
                  </a:ext>
                </a:extLst>
              </p:cNvPr>
              <p:cNvSpPr/>
              <p:nvPr/>
            </p:nvSpPr>
            <p:spPr>
              <a:xfrm>
                <a:off x="4441065" y="5265128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9652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001 h 94449"/>
                  <a:gd name="connsiteX5" fmla="*/ 54178 w 60717"/>
                  <a:gd name="connsiteY5" fmla="*/ 18422 h 94449"/>
                  <a:gd name="connsiteX6" fmla="*/ 25168 w 60717"/>
                  <a:gd name="connsiteY6" fmla="*/ 18422 h 94449"/>
                  <a:gd name="connsiteX7" fmla="*/ 19097 w 60717"/>
                  <a:gd name="connsiteY7" fmla="*/ 25168 h 94449"/>
                  <a:gd name="connsiteX8" fmla="*/ 33939 w 60717"/>
                  <a:gd name="connsiteY8" fmla="*/ 40010 h 94449"/>
                  <a:gd name="connsiteX9" fmla="*/ 41360 w 60717"/>
                  <a:gd name="connsiteY9" fmla="*/ 40010 h 94449"/>
                  <a:gd name="connsiteX10" fmla="*/ 50804 w 60717"/>
                  <a:gd name="connsiteY10" fmla="*/ 49455 h 94449"/>
                  <a:gd name="connsiteX11" fmla="*/ 46082 w 60717"/>
                  <a:gd name="connsiteY11" fmla="*/ 54852 h 94449"/>
                  <a:gd name="connsiteX12" fmla="*/ 25843 w 60717"/>
                  <a:gd name="connsiteY12" fmla="*/ 54852 h 94449"/>
                  <a:gd name="connsiteX13" fmla="*/ 19771 w 60717"/>
                  <a:gd name="connsiteY13" fmla="*/ 60249 h 94449"/>
                  <a:gd name="connsiteX14" fmla="*/ 35963 w 60717"/>
                  <a:gd name="connsiteY14" fmla="*/ 77115 h 94449"/>
                  <a:gd name="connsiteX15" fmla="*/ 52154 w 60717"/>
                  <a:gd name="connsiteY15" fmla="*/ 77115 h 94449"/>
                  <a:gd name="connsiteX16" fmla="*/ 60924 w 60717"/>
                  <a:gd name="connsiteY16" fmla="*/ 89259 h 94449"/>
                  <a:gd name="connsiteX17" fmla="*/ 56876 w 60717"/>
                  <a:gd name="connsiteY17" fmla="*/ 91283 h 94449"/>
                  <a:gd name="connsiteX18" fmla="*/ 8977 w 60717"/>
                  <a:gd name="connsiteY18" fmla="*/ 91283 h 94449"/>
                  <a:gd name="connsiteX19" fmla="*/ 4929 w 60717"/>
                  <a:gd name="connsiteY19" fmla="*/ 85886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4613"/>
                      <a:pt x="3580" y="21795"/>
                      <a:pt x="3580" y="9652"/>
                    </a:cubicBezTo>
                    <a:cubicBezTo>
                      <a:pt x="3580" y="5604"/>
                      <a:pt x="4255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249" y="3580"/>
                      <a:pt x="58900" y="7628"/>
                      <a:pt x="58900" y="11001"/>
                    </a:cubicBezTo>
                    <a:cubicBezTo>
                      <a:pt x="58900" y="14374"/>
                      <a:pt x="60924" y="19097"/>
                      <a:pt x="54178" y="18422"/>
                    </a:cubicBezTo>
                    <a:cubicBezTo>
                      <a:pt x="44733" y="17747"/>
                      <a:pt x="34613" y="18422"/>
                      <a:pt x="25168" y="18422"/>
                    </a:cubicBezTo>
                    <a:cubicBezTo>
                      <a:pt x="19771" y="18422"/>
                      <a:pt x="19097" y="19771"/>
                      <a:pt x="19097" y="25168"/>
                    </a:cubicBezTo>
                    <a:cubicBezTo>
                      <a:pt x="19097" y="40010"/>
                      <a:pt x="19097" y="40010"/>
                      <a:pt x="33939" y="40010"/>
                    </a:cubicBezTo>
                    <a:cubicBezTo>
                      <a:pt x="36637" y="40010"/>
                      <a:pt x="38661" y="40685"/>
                      <a:pt x="41360" y="40010"/>
                    </a:cubicBezTo>
                    <a:cubicBezTo>
                      <a:pt x="49455" y="38661"/>
                      <a:pt x="51479" y="42034"/>
                      <a:pt x="50804" y="49455"/>
                    </a:cubicBezTo>
                    <a:cubicBezTo>
                      <a:pt x="50130" y="53503"/>
                      <a:pt x="49455" y="54852"/>
                      <a:pt x="46082" y="54852"/>
                    </a:cubicBezTo>
                    <a:cubicBezTo>
                      <a:pt x="39336" y="54852"/>
                      <a:pt x="32589" y="54852"/>
                      <a:pt x="25843" y="54852"/>
                    </a:cubicBezTo>
                    <a:cubicBezTo>
                      <a:pt x="21795" y="54852"/>
                      <a:pt x="19771" y="55527"/>
                      <a:pt x="19771" y="60249"/>
                    </a:cubicBezTo>
                    <a:cubicBezTo>
                      <a:pt x="19771" y="77115"/>
                      <a:pt x="19097" y="77115"/>
                      <a:pt x="35963" y="77115"/>
                    </a:cubicBezTo>
                    <a:cubicBezTo>
                      <a:pt x="41360" y="77115"/>
                      <a:pt x="46757" y="77115"/>
                      <a:pt x="52154" y="77115"/>
                    </a:cubicBezTo>
                    <a:cubicBezTo>
                      <a:pt x="60924" y="77115"/>
                      <a:pt x="63622" y="81163"/>
                      <a:pt x="60924" y="89259"/>
                    </a:cubicBezTo>
                    <a:cubicBezTo>
                      <a:pt x="60249" y="91957"/>
                      <a:pt x="58225" y="91283"/>
                      <a:pt x="56876" y="91283"/>
                    </a:cubicBezTo>
                    <a:cubicBezTo>
                      <a:pt x="40685" y="91283"/>
                      <a:pt x="25168" y="91283"/>
                      <a:pt x="8977" y="91283"/>
                    </a:cubicBezTo>
                    <a:cubicBezTo>
                      <a:pt x="4255" y="91283"/>
                      <a:pt x="4929" y="88584"/>
                      <a:pt x="4929" y="85886"/>
                    </a:cubicBezTo>
                    <a:cubicBezTo>
                      <a:pt x="3580" y="73067"/>
                      <a:pt x="3580" y="60249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Forme libre : forme 56">
                <a:extLst>
                  <a:ext uri="{FF2B5EF4-FFF2-40B4-BE49-F238E27FC236}">
                    <a16:creationId xmlns:a16="http://schemas.microsoft.com/office/drawing/2014/main" id="{590D3D3B-8885-4FB7-9DA3-69191EBC46BB}"/>
                  </a:ext>
                </a:extLst>
              </p:cNvPr>
              <p:cNvSpPr/>
              <p:nvPr/>
            </p:nvSpPr>
            <p:spPr>
              <a:xfrm>
                <a:off x="1579224" y="5278239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8977 h 94449"/>
                  <a:gd name="connsiteX2" fmla="*/ 8977 w 60717"/>
                  <a:gd name="connsiteY2" fmla="*/ 3580 h 94449"/>
                  <a:gd name="connsiteX3" fmla="*/ 53503 w 60717"/>
                  <a:gd name="connsiteY3" fmla="*/ 3580 h 94449"/>
                  <a:gd name="connsiteX4" fmla="*/ 58900 w 60717"/>
                  <a:gd name="connsiteY4" fmla="*/ 11676 h 94449"/>
                  <a:gd name="connsiteX5" fmla="*/ 53503 w 60717"/>
                  <a:gd name="connsiteY5" fmla="*/ 18422 h 94449"/>
                  <a:gd name="connsiteX6" fmla="*/ 24494 w 60717"/>
                  <a:gd name="connsiteY6" fmla="*/ 18422 h 94449"/>
                  <a:gd name="connsiteX7" fmla="*/ 19097 w 60717"/>
                  <a:gd name="connsiteY7" fmla="*/ 23819 h 94449"/>
                  <a:gd name="connsiteX8" fmla="*/ 34613 w 60717"/>
                  <a:gd name="connsiteY8" fmla="*/ 39336 h 94449"/>
                  <a:gd name="connsiteX9" fmla="*/ 42709 w 60717"/>
                  <a:gd name="connsiteY9" fmla="*/ 39336 h 94449"/>
                  <a:gd name="connsiteX10" fmla="*/ 50804 w 60717"/>
                  <a:gd name="connsiteY10" fmla="*/ 47431 h 94449"/>
                  <a:gd name="connsiteX11" fmla="*/ 43383 w 60717"/>
                  <a:gd name="connsiteY11" fmla="*/ 54178 h 94449"/>
                  <a:gd name="connsiteX12" fmla="*/ 23819 w 60717"/>
                  <a:gd name="connsiteY12" fmla="*/ 54178 h 94449"/>
                  <a:gd name="connsiteX13" fmla="*/ 19097 w 60717"/>
                  <a:gd name="connsiteY13" fmla="*/ 58900 h 94449"/>
                  <a:gd name="connsiteX14" fmla="*/ 35962 w 60717"/>
                  <a:gd name="connsiteY14" fmla="*/ 77115 h 94449"/>
                  <a:gd name="connsiteX15" fmla="*/ 53503 w 60717"/>
                  <a:gd name="connsiteY15" fmla="*/ 77115 h 94449"/>
                  <a:gd name="connsiteX16" fmla="*/ 60249 w 60717"/>
                  <a:gd name="connsiteY16" fmla="*/ 84536 h 94449"/>
                  <a:gd name="connsiteX17" fmla="*/ 53503 w 60717"/>
                  <a:gd name="connsiteY17" fmla="*/ 91957 h 94449"/>
                  <a:gd name="connsiteX18" fmla="*/ 8977 w 60717"/>
                  <a:gd name="connsiteY18" fmla="*/ 91957 h 94449"/>
                  <a:gd name="connsiteX19" fmla="*/ 3580 w 60717"/>
                  <a:gd name="connsiteY19" fmla="*/ 86560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3939"/>
                      <a:pt x="3580" y="21120"/>
                      <a:pt x="3580" y="8977"/>
                    </a:cubicBezTo>
                    <a:cubicBezTo>
                      <a:pt x="3580" y="4929"/>
                      <a:pt x="4929" y="3580"/>
                      <a:pt x="8977" y="3580"/>
                    </a:cubicBezTo>
                    <a:cubicBezTo>
                      <a:pt x="23819" y="3580"/>
                      <a:pt x="38661" y="3580"/>
                      <a:pt x="53503" y="3580"/>
                    </a:cubicBezTo>
                    <a:cubicBezTo>
                      <a:pt x="60924" y="3580"/>
                      <a:pt x="58225" y="8302"/>
                      <a:pt x="58900" y="11676"/>
                    </a:cubicBezTo>
                    <a:cubicBezTo>
                      <a:pt x="59575" y="15723"/>
                      <a:pt x="58900" y="19097"/>
                      <a:pt x="53503" y="18422"/>
                    </a:cubicBezTo>
                    <a:cubicBezTo>
                      <a:pt x="44058" y="17747"/>
                      <a:pt x="33939" y="18422"/>
                      <a:pt x="24494" y="18422"/>
                    </a:cubicBezTo>
                    <a:cubicBezTo>
                      <a:pt x="20446" y="18422"/>
                      <a:pt x="19097" y="19771"/>
                      <a:pt x="19097" y="23819"/>
                    </a:cubicBezTo>
                    <a:cubicBezTo>
                      <a:pt x="19097" y="39336"/>
                      <a:pt x="18422" y="39336"/>
                      <a:pt x="34613" y="39336"/>
                    </a:cubicBezTo>
                    <a:cubicBezTo>
                      <a:pt x="37312" y="39336"/>
                      <a:pt x="40010" y="39336"/>
                      <a:pt x="42709" y="39336"/>
                    </a:cubicBezTo>
                    <a:cubicBezTo>
                      <a:pt x="48781" y="38661"/>
                      <a:pt x="50804" y="40685"/>
                      <a:pt x="50804" y="47431"/>
                    </a:cubicBezTo>
                    <a:cubicBezTo>
                      <a:pt x="50804" y="53503"/>
                      <a:pt x="48781" y="54852"/>
                      <a:pt x="43383" y="54178"/>
                    </a:cubicBezTo>
                    <a:cubicBezTo>
                      <a:pt x="36637" y="53503"/>
                      <a:pt x="30565" y="54178"/>
                      <a:pt x="23819" y="54178"/>
                    </a:cubicBezTo>
                    <a:cubicBezTo>
                      <a:pt x="20446" y="54178"/>
                      <a:pt x="19097" y="55527"/>
                      <a:pt x="19097" y="58900"/>
                    </a:cubicBezTo>
                    <a:cubicBezTo>
                      <a:pt x="17747" y="77115"/>
                      <a:pt x="17747" y="77115"/>
                      <a:pt x="35962" y="77115"/>
                    </a:cubicBezTo>
                    <a:cubicBezTo>
                      <a:pt x="42034" y="77115"/>
                      <a:pt x="48106" y="77790"/>
                      <a:pt x="53503" y="77115"/>
                    </a:cubicBezTo>
                    <a:cubicBezTo>
                      <a:pt x="59575" y="76441"/>
                      <a:pt x="60924" y="79139"/>
                      <a:pt x="60249" y="84536"/>
                    </a:cubicBezTo>
                    <a:cubicBezTo>
                      <a:pt x="60249" y="89259"/>
                      <a:pt x="59575" y="92632"/>
                      <a:pt x="53503" y="91957"/>
                    </a:cubicBezTo>
                    <a:cubicBezTo>
                      <a:pt x="38661" y="91283"/>
                      <a:pt x="23819" y="91957"/>
                      <a:pt x="8977" y="91957"/>
                    </a:cubicBezTo>
                    <a:cubicBezTo>
                      <a:pt x="4929" y="91957"/>
                      <a:pt x="3580" y="90608"/>
                      <a:pt x="3580" y="86560"/>
                    </a:cubicBezTo>
                    <a:cubicBezTo>
                      <a:pt x="4255" y="72393"/>
                      <a:pt x="4255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rgbClr val="020202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Forme libre : forme 59">
                <a:extLst>
                  <a:ext uri="{FF2B5EF4-FFF2-40B4-BE49-F238E27FC236}">
                    <a16:creationId xmlns:a16="http://schemas.microsoft.com/office/drawing/2014/main" id="{FD2FCF51-8D69-4334-A5EB-2BE5937B7D9F}"/>
                  </a:ext>
                </a:extLst>
              </p:cNvPr>
              <p:cNvSpPr/>
              <p:nvPr/>
            </p:nvSpPr>
            <p:spPr>
              <a:xfrm>
                <a:off x="3315210" y="5270373"/>
                <a:ext cx="87412" cy="122375"/>
              </a:xfrm>
              <a:custGeom>
                <a:avLst/>
                <a:gdLst>
                  <a:gd name="connsiteX0" fmla="*/ 4254 w 67463"/>
                  <a:gd name="connsiteY0" fmla="*/ 46757 h 94449"/>
                  <a:gd name="connsiteX1" fmla="*/ 4254 w 67463"/>
                  <a:gd name="connsiteY1" fmla="*/ 8977 h 94449"/>
                  <a:gd name="connsiteX2" fmla="*/ 8977 w 67463"/>
                  <a:gd name="connsiteY2" fmla="*/ 3580 h 94449"/>
                  <a:gd name="connsiteX3" fmla="*/ 42034 w 67463"/>
                  <a:gd name="connsiteY3" fmla="*/ 4255 h 94449"/>
                  <a:gd name="connsiteX4" fmla="*/ 65646 w 67463"/>
                  <a:gd name="connsiteY4" fmla="*/ 27867 h 94449"/>
                  <a:gd name="connsiteX5" fmla="*/ 45407 w 67463"/>
                  <a:gd name="connsiteY5" fmla="*/ 60924 h 94449"/>
                  <a:gd name="connsiteX6" fmla="*/ 25168 w 67463"/>
                  <a:gd name="connsiteY6" fmla="*/ 62273 h 94449"/>
                  <a:gd name="connsiteX7" fmla="*/ 19096 w 67463"/>
                  <a:gd name="connsiteY7" fmla="*/ 68345 h 94449"/>
                  <a:gd name="connsiteX8" fmla="*/ 19096 w 67463"/>
                  <a:gd name="connsiteY8" fmla="*/ 85886 h 94449"/>
                  <a:gd name="connsiteX9" fmla="*/ 11001 w 67463"/>
                  <a:gd name="connsiteY9" fmla="*/ 91283 h 94449"/>
                  <a:gd name="connsiteX10" fmla="*/ 3580 w 67463"/>
                  <a:gd name="connsiteY10" fmla="*/ 85886 h 94449"/>
                  <a:gd name="connsiteX11" fmla="*/ 4254 w 67463"/>
                  <a:gd name="connsiteY11" fmla="*/ 46757 h 94449"/>
                  <a:gd name="connsiteX12" fmla="*/ 4254 w 67463"/>
                  <a:gd name="connsiteY12" fmla="*/ 46757 h 94449"/>
                  <a:gd name="connsiteX13" fmla="*/ 19096 w 67463"/>
                  <a:gd name="connsiteY13" fmla="*/ 30565 h 94449"/>
                  <a:gd name="connsiteX14" fmla="*/ 36637 w 67463"/>
                  <a:gd name="connsiteY14" fmla="*/ 46757 h 94449"/>
                  <a:gd name="connsiteX15" fmla="*/ 50130 w 67463"/>
                  <a:gd name="connsiteY15" fmla="*/ 30565 h 94449"/>
                  <a:gd name="connsiteX16" fmla="*/ 37312 w 67463"/>
                  <a:gd name="connsiteY16" fmla="*/ 14374 h 94449"/>
                  <a:gd name="connsiteX17" fmla="*/ 19096 w 67463"/>
                  <a:gd name="connsiteY17" fmla="*/ 3056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463" h="94449">
                    <a:moveTo>
                      <a:pt x="4254" y="46757"/>
                    </a:moveTo>
                    <a:cubicBezTo>
                      <a:pt x="4254" y="33939"/>
                      <a:pt x="4254" y="21120"/>
                      <a:pt x="4254" y="8977"/>
                    </a:cubicBezTo>
                    <a:cubicBezTo>
                      <a:pt x="4254" y="5604"/>
                      <a:pt x="4254" y="3580"/>
                      <a:pt x="8977" y="3580"/>
                    </a:cubicBezTo>
                    <a:cubicBezTo>
                      <a:pt x="19771" y="4255"/>
                      <a:pt x="31240" y="2905"/>
                      <a:pt x="42034" y="4255"/>
                    </a:cubicBezTo>
                    <a:cubicBezTo>
                      <a:pt x="58225" y="6278"/>
                      <a:pt x="64297" y="13025"/>
                      <a:pt x="65646" y="27867"/>
                    </a:cubicBezTo>
                    <a:cubicBezTo>
                      <a:pt x="66996" y="44733"/>
                      <a:pt x="59575" y="56876"/>
                      <a:pt x="45407" y="60924"/>
                    </a:cubicBezTo>
                    <a:cubicBezTo>
                      <a:pt x="38661" y="62948"/>
                      <a:pt x="31915" y="62273"/>
                      <a:pt x="25168" y="62273"/>
                    </a:cubicBezTo>
                    <a:cubicBezTo>
                      <a:pt x="20446" y="62273"/>
                      <a:pt x="19096" y="63623"/>
                      <a:pt x="19096" y="68345"/>
                    </a:cubicBezTo>
                    <a:cubicBezTo>
                      <a:pt x="19771" y="74417"/>
                      <a:pt x="19096" y="80488"/>
                      <a:pt x="19096" y="85886"/>
                    </a:cubicBezTo>
                    <a:cubicBezTo>
                      <a:pt x="19771" y="92632"/>
                      <a:pt x="15049" y="91283"/>
                      <a:pt x="11001" y="91283"/>
                    </a:cubicBezTo>
                    <a:cubicBezTo>
                      <a:pt x="7628" y="91283"/>
                      <a:pt x="3580" y="92632"/>
                      <a:pt x="3580" y="85886"/>
                    </a:cubicBezTo>
                    <a:cubicBezTo>
                      <a:pt x="4929" y="73067"/>
                      <a:pt x="4929" y="60249"/>
                      <a:pt x="4254" y="46757"/>
                    </a:cubicBezTo>
                    <a:cubicBezTo>
                      <a:pt x="4929" y="46757"/>
                      <a:pt x="4254" y="46757"/>
                      <a:pt x="4254" y="46757"/>
                    </a:cubicBezTo>
                    <a:close/>
                    <a:moveTo>
                      <a:pt x="19096" y="30565"/>
                    </a:moveTo>
                    <a:cubicBezTo>
                      <a:pt x="19096" y="48781"/>
                      <a:pt x="19096" y="48781"/>
                      <a:pt x="36637" y="46757"/>
                    </a:cubicBezTo>
                    <a:cubicBezTo>
                      <a:pt x="46082" y="46082"/>
                      <a:pt x="49455" y="41360"/>
                      <a:pt x="50130" y="30565"/>
                    </a:cubicBezTo>
                    <a:cubicBezTo>
                      <a:pt x="50130" y="20446"/>
                      <a:pt x="46757" y="15723"/>
                      <a:pt x="37312" y="14374"/>
                    </a:cubicBezTo>
                    <a:cubicBezTo>
                      <a:pt x="19771" y="12350"/>
                      <a:pt x="19096" y="13025"/>
                      <a:pt x="19096" y="3056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Forme libre : forme 60">
                <a:extLst>
                  <a:ext uri="{FF2B5EF4-FFF2-40B4-BE49-F238E27FC236}">
                    <a16:creationId xmlns:a16="http://schemas.microsoft.com/office/drawing/2014/main" id="{D82A9361-6ACF-4A16-BB6E-6A7E34CB79FC}"/>
                  </a:ext>
                </a:extLst>
              </p:cNvPr>
              <p:cNvSpPr/>
              <p:nvPr/>
            </p:nvSpPr>
            <p:spPr>
              <a:xfrm>
                <a:off x="4290029" y="5459672"/>
                <a:ext cx="104893" cy="122375"/>
              </a:xfrm>
              <a:custGeom>
                <a:avLst/>
                <a:gdLst>
                  <a:gd name="connsiteX0" fmla="*/ 42566 w 80956"/>
                  <a:gd name="connsiteY0" fmla="*/ 92252 h 94449"/>
                  <a:gd name="connsiteX1" fmla="*/ 32446 w 80956"/>
                  <a:gd name="connsiteY1" fmla="*/ 84831 h 94449"/>
                  <a:gd name="connsiteX2" fmla="*/ 6136 w 80956"/>
                  <a:gd name="connsiteY2" fmla="*/ 12645 h 94449"/>
                  <a:gd name="connsiteX3" fmla="*/ 6136 w 80956"/>
                  <a:gd name="connsiteY3" fmla="*/ 5224 h 94449"/>
                  <a:gd name="connsiteX4" fmla="*/ 20303 w 80956"/>
                  <a:gd name="connsiteY4" fmla="*/ 8597 h 94449"/>
                  <a:gd name="connsiteX5" fmla="*/ 37169 w 80956"/>
                  <a:gd name="connsiteY5" fmla="*/ 53798 h 94449"/>
                  <a:gd name="connsiteX6" fmla="*/ 43915 w 80956"/>
                  <a:gd name="connsiteY6" fmla="*/ 69989 h 94449"/>
                  <a:gd name="connsiteX7" fmla="*/ 51336 w 80956"/>
                  <a:gd name="connsiteY7" fmla="*/ 53798 h 94449"/>
                  <a:gd name="connsiteX8" fmla="*/ 67528 w 80956"/>
                  <a:gd name="connsiteY8" fmla="*/ 9272 h 94449"/>
                  <a:gd name="connsiteX9" fmla="*/ 83044 w 80956"/>
                  <a:gd name="connsiteY9" fmla="*/ 4550 h 94449"/>
                  <a:gd name="connsiteX10" fmla="*/ 82369 w 80956"/>
                  <a:gd name="connsiteY10" fmla="*/ 10621 h 94449"/>
                  <a:gd name="connsiteX11" fmla="*/ 56059 w 80956"/>
                  <a:gd name="connsiteY11" fmla="*/ 86181 h 94449"/>
                  <a:gd name="connsiteX12" fmla="*/ 42566 w 80956"/>
                  <a:gd name="connsiteY12" fmla="*/ 922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956" h="94449">
                    <a:moveTo>
                      <a:pt x="42566" y="92252"/>
                    </a:moveTo>
                    <a:cubicBezTo>
                      <a:pt x="36494" y="94276"/>
                      <a:pt x="34470" y="90903"/>
                      <a:pt x="32446" y="84831"/>
                    </a:cubicBezTo>
                    <a:cubicBezTo>
                      <a:pt x="23676" y="60544"/>
                      <a:pt x="14906" y="36932"/>
                      <a:pt x="6136" y="12645"/>
                    </a:cubicBezTo>
                    <a:cubicBezTo>
                      <a:pt x="5461" y="10621"/>
                      <a:pt x="739" y="5899"/>
                      <a:pt x="6136" y="5224"/>
                    </a:cubicBezTo>
                    <a:cubicBezTo>
                      <a:pt x="10184" y="4550"/>
                      <a:pt x="16930" y="1177"/>
                      <a:pt x="20303" y="8597"/>
                    </a:cubicBezTo>
                    <a:cubicBezTo>
                      <a:pt x="25700" y="23439"/>
                      <a:pt x="31772" y="38956"/>
                      <a:pt x="37169" y="53798"/>
                    </a:cubicBezTo>
                    <a:cubicBezTo>
                      <a:pt x="39193" y="59195"/>
                      <a:pt x="40542" y="65267"/>
                      <a:pt x="43915" y="69989"/>
                    </a:cubicBezTo>
                    <a:cubicBezTo>
                      <a:pt x="48638" y="65267"/>
                      <a:pt x="48638" y="59195"/>
                      <a:pt x="51336" y="53798"/>
                    </a:cubicBezTo>
                    <a:cubicBezTo>
                      <a:pt x="56733" y="38956"/>
                      <a:pt x="62130" y="24114"/>
                      <a:pt x="67528" y="9272"/>
                    </a:cubicBezTo>
                    <a:cubicBezTo>
                      <a:pt x="68877" y="5224"/>
                      <a:pt x="80346" y="1851"/>
                      <a:pt x="83044" y="4550"/>
                    </a:cubicBezTo>
                    <a:cubicBezTo>
                      <a:pt x="85068" y="6574"/>
                      <a:pt x="83044" y="8597"/>
                      <a:pt x="82369" y="10621"/>
                    </a:cubicBezTo>
                    <a:cubicBezTo>
                      <a:pt x="73599" y="35583"/>
                      <a:pt x="64154" y="60544"/>
                      <a:pt x="56059" y="86181"/>
                    </a:cubicBezTo>
                    <a:cubicBezTo>
                      <a:pt x="52011" y="93602"/>
                      <a:pt x="47963" y="92252"/>
                      <a:pt x="42566" y="92252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Forme libre : forme 61">
                <a:extLst>
                  <a:ext uri="{FF2B5EF4-FFF2-40B4-BE49-F238E27FC236}">
                    <a16:creationId xmlns:a16="http://schemas.microsoft.com/office/drawing/2014/main" id="{5FE8D13C-488D-4528-9E56-879B4120E55D}"/>
                  </a:ext>
                </a:extLst>
              </p:cNvPr>
              <p:cNvSpPr/>
              <p:nvPr/>
            </p:nvSpPr>
            <p:spPr>
              <a:xfrm>
                <a:off x="2080802" y="5469258"/>
                <a:ext cx="104893" cy="122375"/>
              </a:xfrm>
              <a:custGeom>
                <a:avLst/>
                <a:gdLst>
                  <a:gd name="connsiteX0" fmla="*/ 43510 w 80956"/>
                  <a:gd name="connsiteY0" fmla="*/ 92275 h 94449"/>
                  <a:gd name="connsiteX1" fmla="*/ 32041 w 80956"/>
                  <a:gd name="connsiteY1" fmla="*/ 84179 h 94449"/>
                  <a:gd name="connsiteX2" fmla="*/ 5730 w 80956"/>
                  <a:gd name="connsiteY2" fmla="*/ 11993 h 94449"/>
                  <a:gd name="connsiteX3" fmla="*/ 5055 w 80956"/>
                  <a:gd name="connsiteY3" fmla="*/ 4572 h 94449"/>
                  <a:gd name="connsiteX4" fmla="*/ 19897 w 80956"/>
                  <a:gd name="connsiteY4" fmla="*/ 7945 h 94449"/>
                  <a:gd name="connsiteX5" fmla="*/ 30691 w 80956"/>
                  <a:gd name="connsiteY5" fmla="*/ 36955 h 94449"/>
                  <a:gd name="connsiteX6" fmla="*/ 41486 w 80956"/>
                  <a:gd name="connsiteY6" fmla="*/ 66639 h 94449"/>
                  <a:gd name="connsiteX7" fmla="*/ 43510 w 80956"/>
                  <a:gd name="connsiteY7" fmla="*/ 70686 h 94449"/>
                  <a:gd name="connsiteX8" fmla="*/ 46208 w 80956"/>
                  <a:gd name="connsiteY8" fmla="*/ 66639 h 94449"/>
                  <a:gd name="connsiteX9" fmla="*/ 65773 w 80956"/>
                  <a:gd name="connsiteY9" fmla="*/ 11993 h 94449"/>
                  <a:gd name="connsiteX10" fmla="*/ 81289 w 80956"/>
                  <a:gd name="connsiteY10" fmla="*/ 4572 h 94449"/>
                  <a:gd name="connsiteX11" fmla="*/ 81964 w 80956"/>
                  <a:gd name="connsiteY11" fmla="*/ 7945 h 94449"/>
                  <a:gd name="connsiteX12" fmla="*/ 53629 w 80956"/>
                  <a:gd name="connsiteY12" fmla="*/ 88227 h 94449"/>
                  <a:gd name="connsiteX13" fmla="*/ 43510 w 80956"/>
                  <a:gd name="connsiteY13" fmla="*/ 9227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956" h="94449">
                    <a:moveTo>
                      <a:pt x="43510" y="92275"/>
                    </a:moveTo>
                    <a:cubicBezTo>
                      <a:pt x="36763" y="93624"/>
                      <a:pt x="34065" y="90251"/>
                      <a:pt x="32041" y="84179"/>
                    </a:cubicBezTo>
                    <a:cubicBezTo>
                      <a:pt x="23270" y="59892"/>
                      <a:pt x="14500" y="36280"/>
                      <a:pt x="5730" y="11993"/>
                    </a:cubicBezTo>
                    <a:cubicBezTo>
                      <a:pt x="5055" y="9969"/>
                      <a:pt x="1682" y="6596"/>
                      <a:pt x="5055" y="4572"/>
                    </a:cubicBezTo>
                    <a:cubicBezTo>
                      <a:pt x="8428" y="1873"/>
                      <a:pt x="18548" y="5247"/>
                      <a:pt x="19897" y="7945"/>
                    </a:cubicBezTo>
                    <a:cubicBezTo>
                      <a:pt x="23270" y="17390"/>
                      <a:pt x="27318" y="26835"/>
                      <a:pt x="30691" y="36955"/>
                    </a:cubicBezTo>
                    <a:cubicBezTo>
                      <a:pt x="34065" y="47074"/>
                      <a:pt x="38112" y="56519"/>
                      <a:pt x="41486" y="66639"/>
                    </a:cubicBezTo>
                    <a:cubicBezTo>
                      <a:pt x="42160" y="67988"/>
                      <a:pt x="42835" y="70686"/>
                      <a:pt x="43510" y="70686"/>
                    </a:cubicBezTo>
                    <a:cubicBezTo>
                      <a:pt x="45533" y="70686"/>
                      <a:pt x="45533" y="67988"/>
                      <a:pt x="46208" y="66639"/>
                    </a:cubicBezTo>
                    <a:cubicBezTo>
                      <a:pt x="52954" y="48423"/>
                      <a:pt x="59026" y="30208"/>
                      <a:pt x="65773" y="11993"/>
                    </a:cubicBezTo>
                    <a:cubicBezTo>
                      <a:pt x="67796" y="5921"/>
                      <a:pt x="75217" y="2548"/>
                      <a:pt x="81289" y="4572"/>
                    </a:cubicBezTo>
                    <a:cubicBezTo>
                      <a:pt x="83988" y="5247"/>
                      <a:pt x="82638" y="7271"/>
                      <a:pt x="81964" y="7945"/>
                    </a:cubicBezTo>
                    <a:cubicBezTo>
                      <a:pt x="72519" y="34931"/>
                      <a:pt x="63074" y="61916"/>
                      <a:pt x="53629" y="88227"/>
                    </a:cubicBezTo>
                    <a:cubicBezTo>
                      <a:pt x="51605" y="94973"/>
                      <a:pt x="46883" y="90925"/>
                      <a:pt x="43510" y="92275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Forme libre : forme 62">
                <a:extLst>
                  <a:ext uri="{FF2B5EF4-FFF2-40B4-BE49-F238E27FC236}">
                    <a16:creationId xmlns:a16="http://schemas.microsoft.com/office/drawing/2014/main" id="{484C032D-5915-4FB2-8A21-00A1DB4961D9}"/>
                  </a:ext>
                </a:extLst>
              </p:cNvPr>
              <p:cNvSpPr/>
              <p:nvPr/>
            </p:nvSpPr>
            <p:spPr>
              <a:xfrm>
                <a:off x="1474127" y="5276370"/>
                <a:ext cx="96152" cy="122375"/>
              </a:xfrm>
              <a:custGeom>
                <a:avLst/>
                <a:gdLst>
                  <a:gd name="connsiteX0" fmla="*/ 48264 w 74209"/>
                  <a:gd name="connsiteY0" fmla="*/ 94075 h 94449"/>
                  <a:gd name="connsiteX1" fmla="*/ 3738 w 74209"/>
                  <a:gd name="connsiteY1" fmla="*/ 43477 h 94449"/>
                  <a:gd name="connsiteX2" fmla="*/ 54336 w 74209"/>
                  <a:gd name="connsiteY2" fmla="*/ 4348 h 94449"/>
                  <a:gd name="connsiteX3" fmla="*/ 62431 w 74209"/>
                  <a:gd name="connsiteY3" fmla="*/ 5697 h 94449"/>
                  <a:gd name="connsiteX4" fmla="*/ 69852 w 74209"/>
                  <a:gd name="connsiteY4" fmla="*/ 20539 h 94449"/>
                  <a:gd name="connsiteX5" fmla="*/ 64455 w 74209"/>
                  <a:gd name="connsiteY5" fmla="*/ 21889 h 94449"/>
                  <a:gd name="connsiteX6" fmla="*/ 45566 w 74209"/>
                  <a:gd name="connsiteY6" fmla="*/ 18515 h 94449"/>
                  <a:gd name="connsiteX7" fmla="*/ 21279 w 74209"/>
                  <a:gd name="connsiteY7" fmla="*/ 37405 h 94449"/>
                  <a:gd name="connsiteX8" fmla="*/ 20604 w 74209"/>
                  <a:gd name="connsiteY8" fmla="*/ 58994 h 94449"/>
                  <a:gd name="connsiteX9" fmla="*/ 46915 w 74209"/>
                  <a:gd name="connsiteY9" fmla="*/ 79907 h 94449"/>
                  <a:gd name="connsiteX10" fmla="*/ 60408 w 74209"/>
                  <a:gd name="connsiteY10" fmla="*/ 77884 h 94449"/>
                  <a:gd name="connsiteX11" fmla="*/ 69852 w 74209"/>
                  <a:gd name="connsiteY11" fmla="*/ 78558 h 94449"/>
                  <a:gd name="connsiteX12" fmla="*/ 63106 w 74209"/>
                  <a:gd name="connsiteY12" fmla="*/ 92051 h 94449"/>
                  <a:gd name="connsiteX13" fmla="*/ 48264 w 74209"/>
                  <a:gd name="connsiteY13" fmla="*/ 94075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09" h="94449">
                    <a:moveTo>
                      <a:pt x="48264" y="94075"/>
                    </a:moveTo>
                    <a:cubicBezTo>
                      <a:pt x="19255" y="94075"/>
                      <a:pt x="1714" y="73836"/>
                      <a:pt x="3738" y="43477"/>
                    </a:cubicBezTo>
                    <a:cubicBezTo>
                      <a:pt x="5762" y="17166"/>
                      <a:pt x="28025" y="-374"/>
                      <a:pt x="54336" y="4348"/>
                    </a:cubicBezTo>
                    <a:cubicBezTo>
                      <a:pt x="57034" y="5023"/>
                      <a:pt x="59733" y="5023"/>
                      <a:pt x="62431" y="5697"/>
                    </a:cubicBezTo>
                    <a:cubicBezTo>
                      <a:pt x="70527" y="7721"/>
                      <a:pt x="72551" y="12444"/>
                      <a:pt x="69852" y="20539"/>
                    </a:cubicBezTo>
                    <a:cubicBezTo>
                      <a:pt x="68503" y="23913"/>
                      <a:pt x="66479" y="21889"/>
                      <a:pt x="64455" y="21889"/>
                    </a:cubicBezTo>
                    <a:cubicBezTo>
                      <a:pt x="58384" y="20539"/>
                      <a:pt x="52312" y="18515"/>
                      <a:pt x="45566" y="18515"/>
                    </a:cubicBezTo>
                    <a:cubicBezTo>
                      <a:pt x="33422" y="19190"/>
                      <a:pt x="24652" y="25937"/>
                      <a:pt x="21279" y="37405"/>
                    </a:cubicBezTo>
                    <a:cubicBezTo>
                      <a:pt x="19255" y="44826"/>
                      <a:pt x="19255" y="51573"/>
                      <a:pt x="20604" y="58994"/>
                    </a:cubicBezTo>
                    <a:cubicBezTo>
                      <a:pt x="23303" y="72486"/>
                      <a:pt x="33422" y="79907"/>
                      <a:pt x="46915" y="79907"/>
                    </a:cubicBezTo>
                    <a:cubicBezTo>
                      <a:pt x="51637" y="79907"/>
                      <a:pt x="55685" y="78558"/>
                      <a:pt x="60408" y="77884"/>
                    </a:cubicBezTo>
                    <a:cubicBezTo>
                      <a:pt x="63781" y="77884"/>
                      <a:pt x="67829" y="71137"/>
                      <a:pt x="69852" y="78558"/>
                    </a:cubicBezTo>
                    <a:cubicBezTo>
                      <a:pt x="72551" y="88003"/>
                      <a:pt x="71202" y="90027"/>
                      <a:pt x="63106" y="92051"/>
                    </a:cubicBezTo>
                    <a:cubicBezTo>
                      <a:pt x="58384" y="93400"/>
                      <a:pt x="52987" y="94749"/>
                      <a:pt x="48264" y="94075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Forme libre : forme 63">
                <a:extLst>
                  <a:ext uri="{FF2B5EF4-FFF2-40B4-BE49-F238E27FC236}">
                    <a16:creationId xmlns:a16="http://schemas.microsoft.com/office/drawing/2014/main" id="{37FB9C9D-7152-4AFA-8D37-AE07184BF5D5}"/>
                  </a:ext>
                </a:extLst>
              </p:cNvPr>
              <p:cNvSpPr/>
              <p:nvPr/>
            </p:nvSpPr>
            <p:spPr>
              <a:xfrm>
                <a:off x="3035494" y="5464606"/>
                <a:ext cx="96152" cy="122375"/>
              </a:xfrm>
              <a:custGeom>
                <a:avLst/>
                <a:gdLst>
                  <a:gd name="connsiteX0" fmla="*/ 3580 w 74209"/>
                  <a:gd name="connsiteY0" fmla="*/ 48640 h 94449"/>
                  <a:gd name="connsiteX1" fmla="*/ 66996 w 74209"/>
                  <a:gd name="connsiteY1" fmla="*/ 6813 h 94449"/>
                  <a:gd name="connsiteX2" fmla="*/ 69694 w 74209"/>
                  <a:gd name="connsiteY2" fmla="*/ 20306 h 94449"/>
                  <a:gd name="connsiteX3" fmla="*/ 63622 w 74209"/>
                  <a:gd name="connsiteY3" fmla="*/ 20980 h 94449"/>
                  <a:gd name="connsiteX4" fmla="*/ 58900 w 74209"/>
                  <a:gd name="connsiteY4" fmla="*/ 19631 h 94449"/>
                  <a:gd name="connsiteX5" fmla="*/ 26517 w 74209"/>
                  <a:gd name="connsiteY5" fmla="*/ 27727 h 94449"/>
                  <a:gd name="connsiteX6" fmla="*/ 23144 w 74209"/>
                  <a:gd name="connsiteY6" fmla="*/ 65506 h 94449"/>
                  <a:gd name="connsiteX7" fmla="*/ 44733 w 74209"/>
                  <a:gd name="connsiteY7" fmla="*/ 80348 h 94449"/>
                  <a:gd name="connsiteX8" fmla="*/ 60924 w 74209"/>
                  <a:gd name="connsiteY8" fmla="*/ 78325 h 94449"/>
                  <a:gd name="connsiteX9" fmla="*/ 70369 w 74209"/>
                  <a:gd name="connsiteY9" fmla="*/ 78999 h 94449"/>
                  <a:gd name="connsiteX10" fmla="*/ 64297 w 74209"/>
                  <a:gd name="connsiteY10" fmla="*/ 92492 h 94449"/>
                  <a:gd name="connsiteX11" fmla="*/ 3580 w 74209"/>
                  <a:gd name="connsiteY11" fmla="*/ 4864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80" y="48640"/>
                    </a:moveTo>
                    <a:cubicBezTo>
                      <a:pt x="3580" y="15583"/>
                      <a:pt x="31240" y="-4656"/>
                      <a:pt x="66996" y="6813"/>
                    </a:cubicBezTo>
                    <a:cubicBezTo>
                      <a:pt x="75091" y="9511"/>
                      <a:pt x="69694" y="16258"/>
                      <a:pt x="69694" y="20306"/>
                    </a:cubicBezTo>
                    <a:cubicBezTo>
                      <a:pt x="69694" y="24354"/>
                      <a:pt x="65646" y="20980"/>
                      <a:pt x="63622" y="20980"/>
                    </a:cubicBezTo>
                    <a:cubicBezTo>
                      <a:pt x="62273" y="20980"/>
                      <a:pt x="60249" y="20306"/>
                      <a:pt x="58900" y="19631"/>
                    </a:cubicBezTo>
                    <a:cubicBezTo>
                      <a:pt x="46757" y="16933"/>
                      <a:pt x="34613" y="16258"/>
                      <a:pt x="26517" y="27727"/>
                    </a:cubicBezTo>
                    <a:cubicBezTo>
                      <a:pt x="17747" y="39196"/>
                      <a:pt x="17747" y="52688"/>
                      <a:pt x="23144" y="65506"/>
                    </a:cubicBezTo>
                    <a:cubicBezTo>
                      <a:pt x="27192" y="74951"/>
                      <a:pt x="34613" y="78999"/>
                      <a:pt x="44733" y="80348"/>
                    </a:cubicBezTo>
                    <a:cubicBezTo>
                      <a:pt x="50130" y="81023"/>
                      <a:pt x="55527" y="78999"/>
                      <a:pt x="60924" y="78325"/>
                    </a:cubicBezTo>
                    <a:cubicBezTo>
                      <a:pt x="64297" y="78325"/>
                      <a:pt x="68345" y="72253"/>
                      <a:pt x="70369" y="78999"/>
                    </a:cubicBezTo>
                    <a:cubicBezTo>
                      <a:pt x="73067" y="88444"/>
                      <a:pt x="72393" y="90468"/>
                      <a:pt x="64297" y="92492"/>
                    </a:cubicBezTo>
                    <a:cubicBezTo>
                      <a:pt x="30565" y="101262"/>
                      <a:pt x="3580" y="81698"/>
                      <a:pt x="3580" y="48640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Forme libre : forme 83">
                <a:extLst>
                  <a:ext uri="{FF2B5EF4-FFF2-40B4-BE49-F238E27FC236}">
                    <a16:creationId xmlns:a16="http://schemas.microsoft.com/office/drawing/2014/main" id="{FA4AF0B2-B816-4261-97CC-15CD4DA422BE}"/>
                  </a:ext>
                </a:extLst>
              </p:cNvPr>
              <p:cNvSpPr/>
              <p:nvPr/>
            </p:nvSpPr>
            <p:spPr>
              <a:xfrm>
                <a:off x="1776617" y="5277254"/>
                <a:ext cx="87412" cy="122375"/>
              </a:xfrm>
              <a:custGeom>
                <a:avLst/>
                <a:gdLst>
                  <a:gd name="connsiteX0" fmla="*/ 36759 w 67463"/>
                  <a:gd name="connsiteY0" fmla="*/ 3666 h 94449"/>
                  <a:gd name="connsiteX1" fmla="*/ 62395 w 67463"/>
                  <a:gd name="connsiteY1" fmla="*/ 3666 h 94449"/>
                  <a:gd name="connsiteX2" fmla="*/ 68467 w 67463"/>
                  <a:gd name="connsiteY2" fmla="*/ 11087 h 94449"/>
                  <a:gd name="connsiteX3" fmla="*/ 62395 w 67463"/>
                  <a:gd name="connsiteY3" fmla="*/ 19183 h 94449"/>
                  <a:gd name="connsiteX4" fmla="*/ 44180 w 67463"/>
                  <a:gd name="connsiteY4" fmla="*/ 21206 h 94449"/>
                  <a:gd name="connsiteX5" fmla="*/ 43505 w 67463"/>
                  <a:gd name="connsiteY5" fmla="*/ 39422 h 94449"/>
                  <a:gd name="connsiteX6" fmla="*/ 43505 w 67463"/>
                  <a:gd name="connsiteY6" fmla="*/ 84622 h 94449"/>
                  <a:gd name="connsiteX7" fmla="*/ 36084 w 67463"/>
                  <a:gd name="connsiteY7" fmla="*/ 92718 h 94449"/>
                  <a:gd name="connsiteX8" fmla="*/ 28663 w 67463"/>
                  <a:gd name="connsiteY8" fmla="*/ 85297 h 94449"/>
                  <a:gd name="connsiteX9" fmla="*/ 28663 w 67463"/>
                  <a:gd name="connsiteY9" fmla="*/ 27278 h 94449"/>
                  <a:gd name="connsiteX10" fmla="*/ 21242 w 67463"/>
                  <a:gd name="connsiteY10" fmla="*/ 19857 h 94449"/>
                  <a:gd name="connsiteX11" fmla="*/ 12472 w 67463"/>
                  <a:gd name="connsiteY11" fmla="*/ 19857 h 94449"/>
                  <a:gd name="connsiteX12" fmla="*/ 3702 w 67463"/>
                  <a:gd name="connsiteY12" fmla="*/ 11087 h 94449"/>
                  <a:gd name="connsiteX13" fmla="*/ 9773 w 67463"/>
                  <a:gd name="connsiteY13" fmla="*/ 5015 h 94449"/>
                  <a:gd name="connsiteX14" fmla="*/ 36759 w 67463"/>
                  <a:gd name="connsiteY14" fmla="*/ 3666 h 94449"/>
                  <a:gd name="connsiteX15" fmla="*/ 36759 w 67463"/>
                  <a:gd name="connsiteY15" fmla="*/ 366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36759" y="3666"/>
                    </a:moveTo>
                    <a:cubicBezTo>
                      <a:pt x="45529" y="3666"/>
                      <a:pt x="54299" y="4340"/>
                      <a:pt x="62395" y="3666"/>
                    </a:cubicBezTo>
                    <a:cubicBezTo>
                      <a:pt x="68467" y="2991"/>
                      <a:pt x="69141" y="6364"/>
                      <a:pt x="68467" y="11087"/>
                    </a:cubicBezTo>
                    <a:cubicBezTo>
                      <a:pt x="68467" y="15135"/>
                      <a:pt x="69141" y="19183"/>
                      <a:pt x="62395" y="19183"/>
                    </a:cubicBezTo>
                    <a:cubicBezTo>
                      <a:pt x="56323" y="19183"/>
                      <a:pt x="47553" y="15809"/>
                      <a:pt x="44180" y="21206"/>
                    </a:cubicBezTo>
                    <a:cubicBezTo>
                      <a:pt x="41481" y="25254"/>
                      <a:pt x="43505" y="33350"/>
                      <a:pt x="43505" y="39422"/>
                    </a:cubicBezTo>
                    <a:cubicBezTo>
                      <a:pt x="43505" y="54264"/>
                      <a:pt x="43505" y="69780"/>
                      <a:pt x="43505" y="84622"/>
                    </a:cubicBezTo>
                    <a:cubicBezTo>
                      <a:pt x="43505" y="90694"/>
                      <a:pt x="42156" y="92718"/>
                      <a:pt x="36084" y="92718"/>
                    </a:cubicBezTo>
                    <a:cubicBezTo>
                      <a:pt x="30012" y="92718"/>
                      <a:pt x="27988" y="91369"/>
                      <a:pt x="28663" y="85297"/>
                    </a:cubicBezTo>
                    <a:cubicBezTo>
                      <a:pt x="29338" y="65732"/>
                      <a:pt x="28663" y="46168"/>
                      <a:pt x="28663" y="27278"/>
                    </a:cubicBezTo>
                    <a:cubicBezTo>
                      <a:pt x="28663" y="21206"/>
                      <a:pt x="26639" y="19183"/>
                      <a:pt x="21242" y="19857"/>
                    </a:cubicBezTo>
                    <a:cubicBezTo>
                      <a:pt x="18544" y="20532"/>
                      <a:pt x="15170" y="19857"/>
                      <a:pt x="12472" y="19857"/>
                    </a:cubicBezTo>
                    <a:cubicBezTo>
                      <a:pt x="5051" y="21206"/>
                      <a:pt x="3027" y="17833"/>
                      <a:pt x="3702" y="11087"/>
                    </a:cubicBezTo>
                    <a:cubicBezTo>
                      <a:pt x="3702" y="6364"/>
                      <a:pt x="5051" y="5015"/>
                      <a:pt x="9773" y="5015"/>
                    </a:cubicBezTo>
                    <a:cubicBezTo>
                      <a:pt x="18544" y="3666"/>
                      <a:pt x="27314" y="3666"/>
                      <a:pt x="36759" y="3666"/>
                    </a:cubicBezTo>
                    <a:cubicBezTo>
                      <a:pt x="36759" y="3666"/>
                      <a:pt x="36759" y="3666"/>
                      <a:pt x="36759" y="3666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DC3E3078-24C9-4D67-800C-AAD8C7174B06}"/>
                  </a:ext>
                </a:extLst>
              </p:cNvPr>
              <p:cNvSpPr/>
              <p:nvPr/>
            </p:nvSpPr>
            <p:spPr>
              <a:xfrm>
                <a:off x="2274143" y="5468795"/>
                <a:ext cx="87412" cy="122375"/>
              </a:xfrm>
              <a:custGeom>
                <a:avLst/>
                <a:gdLst>
                  <a:gd name="connsiteX0" fmla="*/ 44058 w 67463"/>
                  <a:gd name="connsiteY0" fmla="*/ 56202 h 94449"/>
                  <a:gd name="connsiteX1" fmla="*/ 44058 w 67463"/>
                  <a:gd name="connsiteY1" fmla="*/ 85886 h 94449"/>
                  <a:gd name="connsiteX2" fmla="*/ 36637 w 67463"/>
                  <a:gd name="connsiteY2" fmla="*/ 91957 h 94449"/>
                  <a:gd name="connsiteX3" fmla="*/ 29216 w 67463"/>
                  <a:gd name="connsiteY3" fmla="*/ 85886 h 94449"/>
                  <a:gd name="connsiteX4" fmla="*/ 29216 w 67463"/>
                  <a:gd name="connsiteY4" fmla="*/ 25843 h 94449"/>
                  <a:gd name="connsiteX5" fmla="*/ 21795 w 67463"/>
                  <a:gd name="connsiteY5" fmla="*/ 19097 h 94449"/>
                  <a:gd name="connsiteX6" fmla="*/ 13025 w 67463"/>
                  <a:gd name="connsiteY6" fmla="*/ 19097 h 94449"/>
                  <a:gd name="connsiteX7" fmla="*/ 3580 w 67463"/>
                  <a:gd name="connsiteY7" fmla="*/ 8977 h 94449"/>
                  <a:gd name="connsiteX8" fmla="*/ 8977 w 67463"/>
                  <a:gd name="connsiteY8" fmla="*/ 4255 h 94449"/>
                  <a:gd name="connsiteX9" fmla="*/ 62948 w 67463"/>
                  <a:gd name="connsiteY9" fmla="*/ 3580 h 94449"/>
                  <a:gd name="connsiteX10" fmla="*/ 68345 w 67463"/>
                  <a:gd name="connsiteY10" fmla="*/ 10326 h 94449"/>
                  <a:gd name="connsiteX11" fmla="*/ 63623 w 67463"/>
                  <a:gd name="connsiteY11" fmla="*/ 18422 h 94449"/>
                  <a:gd name="connsiteX12" fmla="*/ 48781 w 67463"/>
                  <a:gd name="connsiteY12" fmla="*/ 18422 h 94449"/>
                  <a:gd name="connsiteX13" fmla="*/ 43383 w 67463"/>
                  <a:gd name="connsiteY13" fmla="*/ 23819 h 94449"/>
                  <a:gd name="connsiteX14" fmla="*/ 44058 w 67463"/>
                  <a:gd name="connsiteY14" fmla="*/ 56202 h 94449"/>
                  <a:gd name="connsiteX15" fmla="*/ 44058 w 67463"/>
                  <a:gd name="connsiteY15" fmla="*/ 5620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44058" y="56202"/>
                    </a:moveTo>
                    <a:cubicBezTo>
                      <a:pt x="44058" y="66321"/>
                      <a:pt x="43383" y="76441"/>
                      <a:pt x="44058" y="85886"/>
                    </a:cubicBezTo>
                    <a:cubicBezTo>
                      <a:pt x="44733" y="92632"/>
                      <a:pt x="40685" y="91957"/>
                      <a:pt x="36637" y="91957"/>
                    </a:cubicBezTo>
                    <a:cubicBezTo>
                      <a:pt x="32589" y="91957"/>
                      <a:pt x="29216" y="92632"/>
                      <a:pt x="29216" y="85886"/>
                    </a:cubicBezTo>
                    <a:cubicBezTo>
                      <a:pt x="29891" y="65646"/>
                      <a:pt x="29216" y="46082"/>
                      <a:pt x="29216" y="25843"/>
                    </a:cubicBezTo>
                    <a:cubicBezTo>
                      <a:pt x="29216" y="20446"/>
                      <a:pt x="27867" y="17747"/>
                      <a:pt x="21795" y="19097"/>
                    </a:cubicBezTo>
                    <a:cubicBezTo>
                      <a:pt x="19097" y="19771"/>
                      <a:pt x="15723" y="19097"/>
                      <a:pt x="13025" y="19097"/>
                    </a:cubicBezTo>
                    <a:cubicBezTo>
                      <a:pt x="3580" y="19097"/>
                      <a:pt x="3580" y="19097"/>
                      <a:pt x="3580" y="8977"/>
                    </a:cubicBezTo>
                    <a:cubicBezTo>
                      <a:pt x="3580" y="4929"/>
                      <a:pt x="5604" y="4255"/>
                      <a:pt x="8977" y="4255"/>
                    </a:cubicBezTo>
                    <a:cubicBezTo>
                      <a:pt x="27192" y="4255"/>
                      <a:pt x="45407" y="4255"/>
                      <a:pt x="62948" y="3580"/>
                    </a:cubicBezTo>
                    <a:cubicBezTo>
                      <a:pt x="68345" y="3580"/>
                      <a:pt x="68345" y="6278"/>
                      <a:pt x="68345" y="10326"/>
                    </a:cubicBezTo>
                    <a:cubicBezTo>
                      <a:pt x="67670" y="13699"/>
                      <a:pt x="71044" y="19097"/>
                      <a:pt x="63623" y="18422"/>
                    </a:cubicBezTo>
                    <a:cubicBezTo>
                      <a:pt x="58900" y="18422"/>
                      <a:pt x="54178" y="18422"/>
                      <a:pt x="48781" y="18422"/>
                    </a:cubicBezTo>
                    <a:cubicBezTo>
                      <a:pt x="44733" y="18422"/>
                      <a:pt x="43383" y="19771"/>
                      <a:pt x="43383" y="23819"/>
                    </a:cubicBezTo>
                    <a:cubicBezTo>
                      <a:pt x="44058" y="35288"/>
                      <a:pt x="44058" y="45407"/>
                      <a:pt x="44058" y="56202"/>
                    </a:cubicBezTo>
                    <a:cubicBezTo>
                      <a:pt x="44058" y="56202"/>
                      <a:pt x="44058" y="56202"/>
                      <a:pt x="44058" y="56202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B40A4DC8-4E7A-4B4B-B8BD-3FBA156FCDE1}"/>
                  </a:ext>
                </a:extLst>
              </p:cNvPr>
              <p:cNvSpPr/>
              <p:nvPr/>
            </p:nvSpPr>
            <p:spPr>
              <a:xfrm>
                <a:off x="4523948" y="5264253"/>
                <a:ext cx="87412" cy="122375"/>
              </a:xfrm>
              <a:custGeom>
                <a:avLst/>
                <a:gdLst>
                  <a:gd name="connsiteX0" fmla="*/ 43505 w 67463"/>
                  <a:gd name="connsiteY0" fmla="*/ 54852 h 94449"/>
                  <a:gd name="connsiteX1" fmla="*/ 43505 w 67463"/>
                  <a:gd name="connsiteY1" fmla="*/ 86560 h 94449"/>
                  <a:gd name="connsiteX2" fmla="*/ 36084 w 67463"/>
                  <a:gd name="connsiteY2" fmla="*/ 91957 h 94449"/>
                  <a:gd name="connsiteX3" fmla="*/ 28663 w 67463"/>
                  <a:gd name="connsiteY3" fmla="*/ 85886 h 94449"/>
                  <a:gd name="connsiteX4" fmla="*/ 28663 w 67463"/>
                  <a:gd name="connsiteY4" fmla="*/ 25843 h 94449"/>
                  <a:gd name="connsiteX5" fmla="*/ 21242 w 67463"/>
                  <a:gd name="connsiteY5" fmla="*/ 18422 h 94449"/>
                  <a:gd name="connsiteX6" fmla="*/ 12472 w 67463"/>
                  <a:gd name="connsiteY6" fmla="*/ 18422 h 94449"/>
                  <a:gd name="connsiteX7" fmla="*/ 3702 w 67463"/>
                  <a:gd name="connsiteY7" fmla="*/ 9652 h 94449"/>
                  <a:gd name="connsiteX8" fmla="*/ 9773 w 67463"/>
                  <a:gd name="connsiteY8" fmla="*/ 3580 h 94449"/>
                  <a:gd name="connsiteX9" fmla="*/ 63070 w 67463"/>
                  <a:gd name="connsiteY9" fmla="*/ 3580 h 94449"/>
                  <a:gd name="connsiteX10" fmla="*/ 68467 w 67463"/>
                  <a:gd name="connsiteY10" fmla="*/ 10326 h 94449"/>
                  <a:gd name="connsiteX11" fmla="*/ 63070 w 67463"/>
                  <a:gd name="connsiteY11" fmla="*/ 18422 h 94449"/>
                  <a:gd name="connsiteX12" fmla="*/ 62395 w 67463"/>
                  <a:gd name="connsiteY12" fmla="*/ 18422 h 94449"/>
                  <a:gd name="connsiteX13" fmla="*/ 45529 w 67463"/>
                  <a:gd name="connsiteY13" fmla="*/ 19771 h 94449"/>
                  <a:gd name="connsiteX14" fmla="*/ 44180 w 67463"/>
                  <a:gd name="connsiteY14" fmla="*/ 37986 h 94449"/>
                  <a:gd name="connsiteX15" fmla="*/ 43505 w 67463"/>
                  <a:gd name="connsiteY15" fmla="*/ 54852 h 94449"/>
                  <a:gd name="connsiteX16" fmla="*/ 43505 w 67463"/>
                  <a:gd name="connsiteY16" fmla="*/ 5485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463" h="94449">
                    <a:moveTo>
                      <a:pt x="43505" y="54852"/>
                    </a:moveTo>
                    <a:cubicBezTo>
                      <a:pt x="43505" y="65646"/>
                      <a:pt x="42831" y="75766"/>
                      <a:pt x="43505" y="86560"/>
                    </a:cubicBezTo>
                    <a:cubicBezTo>
                      <a:pt x="44180" y="93307"/>
                      <a:pt x="39457" y="91957"/>
                      <a:pt x="36084" y="91957"/>
                    </a:cubicBezTo>
                    <a:cubicBezTo>
                      <a:pt x="32036" y="91957"/>
                      <a:pt x="28663" y="92632"/>
                      <a:pt x="28663" y="85886"/>
                    </a:cubicBezTo>
                    <a:cubicBezTo>
                      <a:pt x="29338" y="65646"/>
                      <a:pt x="28663" y="46082"/>
                      <a:pt x="28663" y="25843"/>
                    </a:cubicBezTo>
                    <a:cubicBezTo>
                      <a:pt x="28663" y="19771"/>
                      <a:pt x="26639" y="17747"/>
                      <a:pt x="21242" y="18422"/>
                    </a:cubicBezTo>
                    <a:cubicBezTo>
                      <a:pt x="18544" y="19097"/>
                      <a:pt x="15170" y="18422"/>
                      <a:pt x="12472" y="18422"/>
                    </a:cubicBezTo>
                    <a:cubicBezTo>
                      <a:pt x="5051" y="19771"/>
                      <a:pt x="3027" y="17073"/>
                      <a:pt x="3702" y="9652"/>
                    </a:cubicBezTo>
                    <a:cubicBezTo>
                      <a:pt x="4376" y="5604"/>
                      <a:pt x="4376" y="3580"/>
                      <a:pt x="9773" y="3580"/>
                    </a:cubicBezTo>
                    <a:cubicBezTo>
                      <a:pt x="27314" y="3580"/>
                      <a:pt x="45529" y="3580"/>
                      <a:pt x="63070" y="3580"/>
                    </a:cubicBezTo>
                    <a:cubicBezTo>
                      <a:pt x="69141" y="3580"/>
                      <a:pt x="69141" y="6278"/>
                      <a:pt x="68467" y="10326"/>
                    </a:cubicBezTo>
                    <a:cubicBezTo>
                      <a:pt x="68467" y="13699"/>
                      <a:pt x="70491" y="19097"/>
                      <a:pt x="63070" y="18422"/>
                    </a:cubicBezTo>
                    <a:cubicBezTo>
                      <a:pt x="63070" y="18422"/>
                      <a:pt x="62395" y="18422"/>
                      <a:pt x="62395" y="18422"/>
                    </a:cubicBezTo>
                    <a:cubicBezTo>
                      <a:pt x="56323" y="18422"/>
                      <a:pt x="48228" y="16398"/>
                      <a:pt x="45529" y="19771"/>
                    </a:cubicBezTo>
                    <a:cubicBezTo>
                      <a:pt x="41481" y="23819"/>
                      <a:pt x="44854" y="31915"/>
                      <a:pt x="44180" y="37986"/>
                    </a:cubicBezTo>
                    <a:cubicBezTo>
                      <a:pt x="42831" y="44058"/>
                      <a:pt x="42831" y="49455"/>
                      <a:pt x="43505" y="54852"/>
                    </a:cubicBezTo>
                    <a:cubicBezTo>
                      <a:pt x="42831" y="54852"/>
                      <a:pt x="42831" y="54852"/>
                      <a:pt x="43505" y="54852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34C4E7F2-F67E-4B16-BB2C-A196B30A463A}"/>
                  </a:ext>
                </a:extLst>
              </p:cNvPr>
              <p:cNvSpPr/>
              <p:nvPr/>
            </p:nvSpPr>
            <p:spPr>
              <a:xfrm>
                <a:off x="3532864" y="5464425"/>
                <a:ext cx="87412" cy="122375"/>
              </a:xfrm>
              <a:custGeom>
                <a:avLst/>
                <a:gdLst>
                  <a:gd name="connsiteX0" fmla="*/ 68345 w 67463"/>
                  <a:gd name="connsiteY0" fmla="*/ 11001 h 94449"/>
                  <a:gd name="connsiteX1" fmla="*/ 61599 w 67463"/>
                  <a:gd name="connsiteY1" fmla="*/ 18422 h 94449"/>
                  <a:gd name="connsiteX2" fmla="*/ 44058 w 67463"/>
                  <a:gd name="connsiteY2" fmla="*/ 36637 h 94449"/>
                  <a:gd name="connsiteX3" fmla="*/ 44058 w 67463"/>
                  <a:gd name="connsiteY3" fmla="*/ 85211 h 94449"/>
                  <a:gd name="connsiteX4" fmla="*/ 37312 w 67463"/>
                  <a:gd name="connsiteY4" fmla="*/ 91283 h 94449"/>
                  <a:gd name="connsiteX5" fmla="*/ 29216 w 67463"/>
                  <a:gd name="connsiteY5" fmla="*/ 85211 h 94449"/>
                  <a:gd name="connsiteX6" fmla="*/ 29216 w 67463"/>
                  <a:gd name="connsiteY6" fmla="*/ 24494 h 94449"/>
                  <a:gd name="connsiteX7" fmla="*/ 23144 w 67463"/>
                  <a:gd name="connsiteY7" fmla="*/ 18422 h 94449"/>
                  <a:gd name="connsiteX8" fmla="*/ 12350 w 67463"/>
                  <a:gd name="connsiteY8" fmla="*/ 18422 h 94449"/>
                  <a:gd name="connsiteX9" fmla="*/ 3580 w 67463"/>
                  <a:gd name="connsiteY9" fmla="*/ 9652 h 94449"/>
                  <a:gd name="connsiteX10" fmla="*/ 9652 w 67463"/>
                  <a:gd name="connsiteY10" fmla="*/ 3580 h 94449"/>
                  <a:gd name="connsiteX11" fmla="*/ 60924 w 67463"/>
                  <a:gd name="connsiteY11" fmla="*/ 3580 h 94449"/>
                  <a:gd name="connsiteX12" fmla="*/ 68345 w 67463"/>
                  <a:gd name="connsiteY12" fmla="*/ 1100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463" h="94449">
                    <a:moveTo>
                      <a:pt x="68345" y="11001"/>
                    </a:moveTo>
                    <a:cubicBezTo>
                      <a:pt x="70369" y="17747"/>
                      <a:pt x="66996" y="18422"/>
                      <a:pt x="61599" y="18422"/>
                    </a:cubicBezTo>
                    <a:cubicBezTo>
                      <a:pt x="44058" y="18422"/>
                      <a:pt x="44058" y="18422"/>
                      <a:pt x="44058" y="36637"/>
                    </a:cubicBezTo>
                    <a:cubicBezTo>
                      <a:pt x="44058" y="52828"/>
                      <a:pt x="44058" y="69020"/>
                      <a:pt x="44058" y="85211"/>
                    </a:cubicBezTo>
                    <a:cubicBezTo>
                      <a:pt x="44058" y="91283"/>
                      <a:pt x="42034" y="91957"/>
                      <a:pt x="37312" y="91283"/>
                    </a:cubicBezTo>
                    <a:cubicBezTo>
                      <a:pt x="33264" y="91283"/>
                      <a:pt x="29216" y="92632"/>
                      <a:pt x="29216" y="85211"/>
                    </a:cubicBezTo>
                    <a:cubicBezTo>
                      <a:pt x="29891" y="64972"/>
                      <a:pt x="29216" y="44733"/>
                      <a:pt x="29216" y="24494"/>
                    </a:cubicBezTo>
                    <a:cubicBezTo>
                      <a:pt x="29216" y="19097"/>
                      <a:pt x="27867" y="17747"/>
                      <a:pt x="23144" y="18422"/>
                    </a:cubicBezTo>
                    <a:cubicBezTo>
                      <a:pt x="19771" y="19097"/>
                      <a:pt x="15723" y="17747"/>
                      <a:pt x="12350" y="18422"/>
                    </a:cubicBezTo>
                    <a:cubicBezTo>
                      <a:pt x="4255" y="19771"/>
                      <a:pt x="3580" y="15723"/>
                      <a:pt x="3580" y="9652"/>
                    </a:cubicBezTo>
                    <a:cubicBezTo>
                      <a:pt x="3580" y="4929"/>
                      <a:pt x="4929" y="3580"/>
                      <a:pt x="9652" y="3580"/>
                    </a:cubicBezTo>
                    <a:cubicBezTo>
                      <a:pt x="26517" y="3580"/>
                      <a:pt x="43383" y="3580"/>
                      <a:pt x="60924" y="3580"/>
                    </a:cubicBezTo>
                    <a:cubicBezTo>
                      <a:pt x="66996" y="3580"/>
                      <a:pt x="71044" y="4255"/>
                      <a:pt x="68345" y="1100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8FC65FB6-907E-4BA0-85D1-47999D9A577C}"/>
                  </a:ext>
                </a:extLst>
              </p:cNvPr>
              <p:cNvSpPr/>
              <p:nvPr/>
            </p:nvSpPr>
            <p:spPr>
              <a:xfrm>
                <a:off x="3792475" y="5268600"/>
                <a:ext cx="69929" cy="113635"/>
              </a:xfrm>
              <a:custGeom>
                <a:avLst/>
                <a:gdLst>
                  <a:gd name="connsiteX0" fmla="*/ 3580 w 53970"/>
                  <a:gd name="connsiteY0" fmla="*/ 47450 h 87702"/>
                  <a:gd name="connsiteX1" fmla="*/ 3580 w 53970"/>
                  <a:gd name="connsiteY1" fmla="*/ 9670 h 87702"/>
                  <a:gd name="connsiteX2" fmla="*/ 11001 w 53970"/>
                  <a:gd name="connsiteY2" fmla="*/ 3599 h 87702"/>
                  <a:gd name="connsiteX3" fmla="*/ 18422 w 53970"/>
                  <a:gd name="connsiteY3" fmla="*/ 9670 h 87702"/>
                  <a:gd name="connsiteX4" fmla="*/ 18422 w 53970"/>
                  <a:gd name="connsiteY4" fmla="*/ 67014 h 87702"/>
                  <a:gd name="connsiteX5" fmla="*/ 28541 w 53970"/>
                  <a:gd name="connsiteY5" fmla="*/ 76459 h 87702"/>
                  <a:gd name="connsiteX6" fmla="*/ 49455 w 53970"/>
                  <a:gd name="connsiteY6" fmla="*/ 75785 h 87702"/>
                  <a:gd name="connsiteX7" fmla="*/ 55527 w 53970"/>
                  <a:gd name="connsiteY7" fmla="*/ 83206 h 87702"/>
                  <a:gd name="connsiteX8" fmla="*/ 50130 w 53970"/>
                  <a:gd name="connsiteY8" fmla="*/ 90627 h 87702"/>
                  <a:gd name="connsiteX9" fmla="*/ 9652 w 53970"/>
                  <a:gd name="connsiteY9" fmla="*/ 90627 h 87702"/>
                  <a:gd name="connsiteX10" fmla="*/ 3580 w 53970"/>
                  <a:gd name="connsiteY10" fmla="*/ 84555 h 87702"/>
                  <a:gd name="connsiteX11" fmla="*/ 3580 w 53970"/>
                  <a:gd name="connsiteY11" fmla="*/ 47450 h 87702"/>
                  <a:gd name="connsiteX12" fmla="*/ 3580 w 53970"/>
                  <a:gd name="connsiteY12" fmla="*/ 47450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970" h="87702">
                    <a:moveTo>
                      <a:pt x="3580" y="47450"/>
                    </a:moveTo>
                    <a:cubicBezTo>
                      <a:pt x="3580" y="34632"/>
                      <a:pt x="4254" y="21814"/>
                      <a:pt x="3580" y="9670"/>
                    </a:cubicBezTo>
                    <a:cubicBezTo>
                      <a:pt x="3580" y="2924"/>
                      <a:pt x="6953" y="3599"/>
                      <a:pt x="11001" y="3599"/>
                    </a:cubicBezTo>
                    <a:cubicBezTo>
                      <a:pt x="15049" y="3599"/>
                      <a:pt x="19096" y="2924"/>
                      <a:pt x="18422" y="9670"/>
                    </a:cubicBezTo>
                    <a:cubicBezTo>
                      <a:pt x="17747" y="28560"/>
                      <a:pt x="19096" y="48125"/>
                      <a:pt x="18422" y="67014"/>
                    </a:cubicBezTo>
                    <a:cubicBezTo>
                      <a:pt x="17747" y="75785"/>
                      <a:pt x="21120" y="77809"/>
                      <a:pt x="28541" y="76459"/>
                    </a:cubicBezTo>
                    <a:cubicBezTo>
                      <a:pt x="35288" y="75785"/>
                      <a:pt x="42709" y="76459"/>
                      <a:pt x="49455" y="75785"/>
                    </a:cubicBezTo>
                    <a:cubicBezTo>
                      <a:pt x="55527" y="75110"/>
                      <a:pt x="55527" y="78483"/>
                      <a:pt x="55527" y="83206"/>
                    </a:cubicBezTo>
                    <a:cubicBezTo>
                      <a:pt x="55527" y="87254"/>
                      <a:pt x="56876" y="91301"/>
                      <a:pt x="50130" y="90627"/>
                    </a:cubicBezTo>
                    <a:cubicBezTo>
                      <a:pt x="36637" y="89952"/>
                      <a:pt x="23144" y="90627"/>
                      <a:pt x="9652" y="90627"/>
                    </a:cubicBezTo>
                    <a:cubicBezTo>
                      <a:pt x="4929" y="90627"/>
                      <a:pt x="3580" y="89278"/>
                      <a:pt x="3580" y="84555"/>
                    </a:cubicBezTo>
                    <a:cubicBezTo>
                      <a:pt x="4254" y="72412"/>
                      <a:pt x="3580" y="60268"/>
                      <a:pt x="3580" y="47450"/>
                    </a:cubicBezTo>
                    <a:cubicBezTo>
                      <a:pt x="3580" y="47450"/>
                      <a:pt x="3580" y="47450"/>
                      <a:pt x="3580" y="47450"/>
                    </a:cubicBezTo>
                    <a:close/>
                  </a:path>
                </a:pathLst>
              </a:custGeom>
              <a:solidFill>
                <a:srgbClr val="0A0A0A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6CF450D6-C5C7-4ADD-98E7-38943E832FCD}"/>
                  </a:ext>
                </a:extLst>
              </p:cNvPr>
              <p:cNvSpPr/>
              <p:nvPr/>
            </p:nvSpPr>
            <p:spPr>
              <a:xfrm>
                <a:off x="1481324" y="5473137"/>
                <a:ext cx="69929" cy="113635"/>
              </a:xfrm>
              <a:custGeom>
                <a:avLst/>
                <a:gdLst>
                  <a:gd name="connsiteX0" fmla="*/ 3580 w 53970"/>
                  <a:gd name="connsiteY0" fmla="*/ 46779 h 87702"/>
                  <a:gd name="connsiteX1" fmla="*/ 3580 w 53970"/>
                  <a:gd name="connsiteY1" fmla="*/ 8999 h 87702"/>
                  <a:gd name="connsiteX2" fmla="*/ 11676 w 53970"/>
                  <a:gd name="connsiteY2" fmla="*/ 3602 h 87702"/>
                  <a:gd name="connsiteX3" fmla="*/ 18422 w 53970"/>
                  <a:gd name="connsiteY3" fmla="*/ 8999 h 87702"/>
                  <a:gd name="connsiteX4" fmla="*/ 18422 w 53970"/>
                  <a:gd name="connsiteY4" fmla="*/ 69717 h 87702"/>
                  <a:gd name="connsiteX5" fmla="*/ 25168 w 53970"/>
                  <a:gd name="connsiteY5" fmla="*/ 76463 h 87702"/>
                  <a:gd name="connsiteX6" fmla="*/ 50804 w 53970"/>
                  <a:gd name="connsiteY6" fmla="*/ 76463 h 87702"/>
                  <a:gd name="connsiteX7" fmla="*/ 55527 w 53970"/>
                  <a:gd name="connsiteY7" fmla="*/ 83884 h 87702"/>
                  <a:gd name="connsiteX8" fmla="*/ 51479 w 53970"/>
                  <a:gd name="connsiteY8" fmla="*/ 90630 h 87702"/>
                  <a:gd name="connsiteX9" fmla="*/ 9652 w 53970"/>
                  <a:gd name="connsiteY9" fmla="*/ 90630 h 87702"/>
                  <a:gd name="connsiteX10" fmla="*/ 4255 w 53970"/>
                  <a:gd name="connsiteY10" fmla="*/ 85233 h 87702"/>
                  <a:gd name="connsiteX11" fmla="*/ 3580 w 53970"/>
                  <a:gd name="connsiteY11" fmla="*/ 46779 h 87702"/>
                  <a:gd name="connsiteX12" fmla="*/ 3580 w 53970"/>
                  <a:gd name="connsiteY12" fmla="*/ 46779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970" h="87702">
                    <a:moveTo>
                      <a:pt x="3580" y="46779"/>
                    </a:moveTo>
                    <a:cubicBezTo>
                      <a:pt x="3580" y="33961"/>
                      <a:pt x="3580" y="21143"/>
                      <a:pt x="3580" y="8999"/>
                    </a:cubicBezTo>
                    <a:cubicBezTo>
                      <a:pt x="3580" y="1578"/>
                      <a:pt x="8302" y="4277"/>
                      <a:pt x="11676" y="3602"/>
                    </a:cubicBezTo>
                    <a:cubicBezTo>
                      <a:pt x="15723" y="3602"/>
                      <a:pt x="19097" y="2928"/>
                      <a:pt x="18422" y="8999"/>
                    </a:cubicBezTo>
                    <a:cubicBezTo>
                      <a:pt x="18422" y="29238"/>
                      <a:pt x="18422" y="49478"/>
                      <a:pt x="18422" y="69717"/>
                    </a:cubicBezTo>
                    <a:cubicBezTo>
                      <a:pt x="18422" y="75114"/>
                      <a:pt x="19771" y="77138"/>
                      <a:pt x="25168" y="76463"/>
                    </a:cubicBezTo>
                    <a:cubicBezTo>
                      <a:pt x="33939" y="75788"/>
                      <a:pt x="42709" y="76463"/>
                      <a:pt x="50804" y="76463"/>
                    </a:cubicBezTo>
                    <a:cubicBezTo>
                      <a:pt x="57551" y="76463"/>
                      <a:pt x="55527" y="81185"/>
                      <a:pt x="55527" y="83884"/>
                    </a:cubicBezTo>
                    <a:cubicBezTo>
                      <a:pt x="55527" y="86583"/>
                      <a:pt x="57551" y="91305"/>
                      <a:pt x="51479" y="90630"/>
                    </a:cubicBezTo>
                    <a:cubicBezTo>
                      <a:pt x="37312" y="90630"/>
                      <a:pt x="23144" y="90630"/>
                      <a:pt x="9652" y="90630"/>
                    </a:cubicBezTo>
                    <a:cubicBezTo>
                      <a:pt x="5604" y="90630"/>
                      <a:pt x="4255" y="89281"/>
                      <a:pt x="4255" y="85233"/>
                    </a:cubicBezTo>
                    <a:cubicBezTo>
                      <a:pt x="4255" y="73090"/>
                      <a:pt x="3580" y="60272"/>
                      <a:pt x="3580" y="46779"/>
                    </a:cubicBezTo>
                    <a:cubicBezTo>
                      <a:pt x="3580" y="46779"/>
                      <a:pt x="3580" y="46779"/>
                      <a:pt x="3580" y="46779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099F324B-3718-4963-9AE2-89822D3E625A}"/>
                  </a:ext>
                </a:extLst>
              </p:cNvPr>
              <p:cNvSpPr/>
              <p:nvPr/>
            </p:nvSpPr>
            <p:spPr>
              <a:xfrm>
                <a:off x="2374666" y="5468653"/>
                <a:ext cx="26223" cy="122375"/>
              </a:xfrm>
              <a:custGeom>
                <a:avLst/>
                <a:gdLst>
                  <a:gd name="connsiteX0" fmla="*/ 19097 w 20239"/>
                  <a:gd name="connsiteY0" fmla="*/ 48216 h 94449"/>
                  <a:gd name="connsiteX1" fmla="*/ 19097 w 20239"/>
                  <a:gd name="connsiteY1" fmla="*/ 85996 h 94449"/>
                  <a:gd name="connsiteX2" fmla="*/ 11676 w 20239"/>
                  <a:gd name="connsiteY2" fmla="*/ 91393 h 94449"/>
                  <a:gd name="connsiteX3" fmla="*/ 3580 w 20239"/>
                  <a:gd name="connsiteY3" fmla="*/ 85996 h 94449"/>
                  <a:gd name="connsiteX4" fmla="*/ 3580 w 20239"/>
                  <a:gd name="connsiteY4" fmla="*/ 9087 h 94449"/>
                  <a:gd name="connsiteX5" fmla="*/ 11676 w 20239"/>
                  <a:gd name="connsiteY5" fmla="*/ 3690 h 94449"/>
                  <a:gd name="connsiteX6" fmla="*/ 19097 w 20239"/>
                  <a:gd name="connsiteY6" fmla="*/ 9087 h 94449"/>
                  <a:gd name="connsiteX7" fmla="*/ 19097 w 20239"/>
                  <a:gd name="connsiteY7" fmla="*/ 48216 h 94449"/>
                  <a:gd name="connsiteX8" fmla="*/ 19097 w 20239"/>
                  <a:gd name="connsiteY8" fmla="*/ 48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9097" y="48216"/>
                    </a:moveTo>
                    <a:cubicBezTo>
                      <a:pt x="19097" y="61034"/>
                      <a:pt x="18422" y="73852"/>
                      <a:pt x="19097" y="85996"/>
                    </a:cubicBezTo>
                    <a:cubicBezTo>
                      <a:pt x="19097" y="92067"/>
                      <a:pt x="15723" y="91393"/>
                      <a:pt x="11676" y="91393"/>
                    </a:cubicBezTo>
                    <a:cubicBezTo>
                      <a:pt x="8302" y="91393"/>
                      <a:pt x="3580" y="92742"/>
                      <a:pt x="3580" y="85996"/>
                    </a:cubicBezTo>
                    <a:cubicBezTo>
                      <a:pt x="3580" y="60359"/>
                      <a:pt x="3580" y="34723"/>
                      <a:pt x="3580" y="9087"/>
                    </a:cubicBezTo>
                    <a:cubicBezTo>
                      <a:pt x="3580" y="2341"/>
                      <a:pt x="7628" y="3690"/>
                      <a:pt x="11676" y="3690"/>
                    </a:cubicBezTo>
                    <a:cubicBezTo>
                      <a:pt x="15723" y="3690"/>
                      <a:pt x="19097" y="3015"/>
                      <a:pt x="19097" y="9087"/>
                    </a:cubicBezTo>
                    <a:cubicBezTo>
                      <a:pt x="18422" y="22580"/>
                      <a:pt x="18422" y="35398"/>
                      <a:pt x="19097" y="48216"/>
                    </a:cubicBezTo>
                    <a:cubicBezTo>
                      <a:pt x="18422" y="48216"/>
                      <a:pt x="19097" y="48216"/>
                      <a:pt x="19097" y="48216"/>
                    </a:cubicBezTo>
                    <a:close/>
                  </a:path>
                </a:pathLst>
              </a:custGeom>
              <a:solidFill>
                <a:srgbClr val="080808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0F5CC73A-D7FD-4608-8E48-8AF3573FAF3E}"/>
                  </a:ext>
                </a:extLst>
              </p:cNvPr>
              <p:cNvSpPr/>
              <p:nvPr/>
            </p:nvSpPr>
            <p:spPr>
              <a:xfrm>
                <a:off x="3497025" y="5464930"/>
                <a:ext cx="26223" cy="122375"/>
              </a:xfrm>
              <a:custGeom>
                <a:avLst/>
                <a:gdLst>
                  <a:gd name="connsiteX0" fmla="*/ 19097 w 20239"/>
                  <a:gd name="connsiteY0" fmla="*/ 47041 h 94449"/>
                  <a:gd name="connsiteX1" fmla="*/ 19097 w 20239"/>
                  <a:gd name="connsiteY1" fmla="*/ 86170 h 94449"/>
                  <a:gd name="connsiteX2" fmla="*/ 12350 w 20239"/>
                  <a:gd name="connsiteY2" fmla="*/ 90893 h 94449"/>
                  <a:gd name="connsiteX3" fmla="*/ 3580 w 20239"/>
                  <a:gd name="connsiteY3" fmla="*/ 86170 h 94449"/>
                  <a:gd name="connsiteX4" fmla="*/ 3580 w 20239"/>
                  <a:gd name="connsiteY4" fmla="*/ 8587 h 94449"/>
                  <a:gd name="connsiteX5" fmla="*/ 11001 w 20239"/>
                  <a:gd name="connsiteY5" fmla="*/ 3865 h 94449"/>
                  <a:gd name="connsiteX6" fmla="*/ 18422 w 20239"/>
                  <a:gd name="connsiteY6" fmla="*/ 8587 h 94449"/>
                  <a:gd name="connsiteX7" fmla="*/ 19097 w 20239"/>
                  <a:gd name="connsiteY7" fmla="*/ 47041 h 94449"/>
                  <a:gd name="connsiteX8" fmla="*/ 19097 w 20239"/>
                  <a:gd name="connsiteY8" fmla="*/ 470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9097" y="47041"/>
                    </a:moveTo>
                    <a:cubicBezTo>
                      <a:pt x="19097" y="59859"/>
                      <a:pt x="19097" y="72677"/>
                      <a:pt x="19097" y="86170"/>
                    </a:cubicBezTo>
                    <a:cubicBezTo>
                      <a:pt x="19097" y="91567"/>
                      <a:pt x="16398" y="91567"/>
                      <a:pt x="12350" y="90893"/>
                    </a:cubicBezTo>
                    <a:cubicBezTo>
                      <a:pt x="8977" y="90218"/>
                      <a:pt x="3580" y="93591"/>
                      <a:pt x="3580" y="86170"/>
                    </a:cubicBezTo>
                    <a:cubicBezTo>
                      <a:pt x="3580" y="60534"/>
                      <a:pt x="3580" y="34223"/>
                      <a:pt x="3580" y="8587"/>
                    </a:cubicBezTo>
                    <a:cubicBezTo>
                      <a:pt x="3580" y="1841"/>
                      <a:pt x="7628" y="3865"/>
                      <a:pt x="11001" y="3865"/>
                    </a:cubicBezTo>
                    <a:cubicBezTo>
                      <a:pt x="14374" y="3865"/>
                      <a:pt x="19097" y="1841"/>
                      <a:pt x="18422" y="8587"/>
                    </a:cubicBezTo>
                    <a:cubicBezTo>
                      <a:pt x="18422" y="21405"/>
                      <a:pt x="18422" y="34223"/>
                      <a:pt x="19097" y="47041"/>
                    </a:cubicBezTo>
                    <a:cubicBezTo>
                      <a:pt x="18422" y="47041"/>
                      <a:pt x="19097" y="47041"/>
                      <a:pt x="19097" y="4704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Forme libre : forme 91">
                <a:extLst>
                  <a:ext uri="{FF2B5EF4-FFF2-40B4-BE49-F238E27FC236}">
                    <a16:creationId xmlns:a16="http://schemas.microsoft.com/office/drawing/2014/main" id="{B28C2A30-5373-462F-97D2-6A89365BED14}"/>
                  </a:ext>
                </a:extLst>
              </p:cNvPr>
              <p:cNvSpPr/>
              <p:nvPr/>
            </p:nvSpPr>
            <p:spPr>
              <a:xfrm>
                <a:off x="3634261" y="5464056"/>
                <a:ext cx="26223" cy="122375"/>
              </a:xfrm>
              <a:custGeom>
                <a:avLst/>
                <a:gdLst>
                  <a:gd name="connsiteX0" fmla="*/ 18422 w 20239"/>
                  <a:gd name="connsiteY0" fmla="*/ 47041 h 94449"/>
                  <a:gd name="connsiteX1" fmla="*/ 18422 w 20239"/>
                  <a:gd name="connsiteY1" fmla="*/ 86170 h 94449"/>
                  <a:gd name="connsiteX2" fmla="*/ 11676 w 20239"/>
                  <a:gd name="connsiteY2" fmla="*/ 91567 h 94449"/>
                  <a:gd name="connsiteX3" fmla="*/ 3580 w 20239"/>
                  <a:gd name="connsiteY3" fmla="*/ 86170 h 94449"/>
                  <a:gd name="connsiteX4" fmla="*/ 3580 w 20239"/>
                  <a:gd name="connsiteY4" fmla="*/ 9262 h 94449"/>
                  <a:gd name="connsiteX5" fmla="*/ 10326 w 20239"/>
                  <a:gd name="connsiteY5" fmla="*/ 3865 h 94449"/>
                  <a:gd name="connsiteX6" fmla="*/ 18422 w 20239"/>
                  <a:gd name="connsiteY6" fmla="*/ 8587 h 94449"/>
                  <a:gd name="connsiteX7" fmla="*/ 18422 w 20239"/>
                  <a:gd name="connsiteY7" fmla="*/ 47041 h 94449"/>
                  <a:gd name="connsiteX8" fmla="*/ 18422 w 20239"/>
                  <a:gd name="connsiteY8" fmla="*/ 470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8422" y="47041"/>
                    </a:moveTo>
                    <a:cubicBezTo>
                      <a:pt x="18422" y="59859"/>
                      <a:pt x="18422" y="72677"/>
                      <a:pt x="18422" y="86170"/>
                    </a:cubicBezTo>
                    <a:cubicBezTo>
                      <a:pt x="18422" y="92242"/>
                      <a:pt x="15723" y="92242"/>
                      <a:pt x="11676" y="91567"/>
                    </a:cubicBezTo>
                    <a:cubicBezTo>
                      <a:pt x="8302" y="91567"/>
                      <a:pt x="3580" y="93591"/>
                      <a:pt x="3580" y="86170"/>
                    </a:cubicBezTo>
                    <a:cubicBezTo>
                      <a:pt x="3580" y="60534"/>
                      <a:pt x="3580" y="34898"/>
                      <a:pt x="3580" y="9262"/>
                    </a:cubicBezTo>
                    <a:cubicBezTo>
                      <a:pt x="3580" y="3190"/>
                      <a:pt x="6953" y="3865"/>
                      <a:pt x="10326" y="3865"/>
                    </a:cubicBezTo>
                    <a:cubicBezTo>
                      <a:pt x="13699" y="3865"/>
                      <a:pt x="18422" y="1841"/>
                      <a:pt x="18422" y="8587"/>
                    </a:cubicBezTo>
                    <a:cubicBezTo>
                      <a:pt x="17747" y="21405"/>
                      <a:pt x="17747" y="34223"/>
                      <a:pt x="18422" y="47041"/>
                    </a:cubicBezTo>
                    <a:cubicBezTo>
                      <a:pt x="17747" y="47041"/>
                      <a:pt x="18422" y="47041"/>
                      <a:pt x="18422" y="4704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D5F58F02-DFA8-4901-A215-05B5FE768628}"/>
                  </a:ext>
                </a:extLst>
              </p:cNvPr>
              <p:cNvSpPr/>
              <p:nvPr/>
            </p:nvSpPr>
            <p:spPr>
              <a:xfrm>
                <a:off x="4407849" y="5459912"/>
                <a:ext cx="26223" cy="122375"/>
              </a:xfrm>
              <a:custGeom>
                <a:avLst/>
                <a:gdLst>
                  <a:gd name="connsiteX0" fmla="*/ 18422 w 20239"/>
                  <a:gd name="connsiteY0" fmla="*/ 48216 h 94449"/>
                  <a:gd name="connsiteX1" fmla="*/ 18422 w 20239"/>
                  <a:gd name="connsiteY1" fmla="*/ 85996 h 94449"/>
                  <a:gd name="connsiteX2" fmla="*/ 11675 w 20239"/>
                  <a:gd name="connsiteY2" fmla="*/ 91393 h 94449"/>
                  <a:gd name="connsiteX3" fmla="*/ 3580 w 20239"/>
                  <a:gd name="connsiteY3" fmla="*/ 85996 h 94449"/>
                  <a:gd name="connsiteX4" fmla="*/ 3580 w 20239"/>
                  <a:gd name="connsiteY4" fmla="*/ 9087 h 94449"/>
                  <a:gd name="connsiteX5" fmla="*/ 11675 w 20239"/>
                  <a:gd name="connsiteY5" fmla="*/ 3690 h 94449"/>
                  <a:gd name="connsiteX6" fmla="*/ 19096 w 20239"/>
                  <a:gd name="connsiteY6" fmla="*/ 9087 h 94449"/>
                  <a:gd name="connsiteX7" fmla="*/ 18422 w 20239"/>
                  <a:gd name="connsiteY7" fmla="*/ 48216 h 94449"/>
                  <a:gd name="connsiteX8" fmla="*/ 18422 w 20239"/>
                  <a:gd name="connsiteY8" fmla="*/ 48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" h="94449">
                    <a:moveTo>
                      <a:pt x="18422" y="48216"/>
                    </a:moveTo>
                    <a:cubicBezTo>
                      <a:pt x="18422" y="61034"/>
                      <a:pt x="17747" y="73852"/>
                      <a:pt x="18422" y="85996"/>
                    </a:cubicBezTo>
                    <a:cubicBezTo>
                      <a:pt x="18422" y="92067"/>
                      <a:pt x="15049" y="91393"/>
                      <a:pt x="11675" y="91393"/>
                    </a:cubicBezTo>
                    <a:cubicBezTo>
                      <a:pt x="8302" y="91393"/>
                      <a:pt x="3580" y="93417"/>
                      <a:pt x="3580" y="85996"/>
                    </a:cubicBezTo>
                    <a:cubicBezTo>
                      <a:pt x="3580" y="60359"/>
                      <a:pt x="3580" y="34723"/>
                      <a:pt x="3580" y="9087"/>
                    </a:cubicBezTo>
                    <a:cubicBezTo>
                      <a:pt x="3580" y="2341"/>
                      <a:pt x="7628" y="3690"/>
                      <a:pt x="11675" y="3690"/>
                    </a:cubicBezTo>
                    <a:cubicBezTo>
                      <a:pt x="15049" y="3690"/>
                      <a:pt x="19096" y="2341"/>
                      <a:pt x="19096" y="9087"/>
                    </a:cubicBezTo>
                    <a:cubicBezTo>
                      <a:pt x="17747" y="22580"/>
                      <a:pt x="18422" y="35398"/>
                      <a:pt x="18422" y="48216"/>
                    </a:cubicBezTo>
                    <a:cubicBezTo>
                      <a:pt x="18422" y="48216"/>
                      <a:pt x="18422" y="48216"/>
                      <a:pt x="18422" y="48216"/>
                    </a:cubicBezTo>
                    <a:close/>
                  </a:path>
                </a:pathLst>
              </a:custGeom>
              <a:solidFill>
                <a:srgbClr val="060606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ED45F59C-5F2F-40CF-9EB3-E895935F52F1}"/>
                  </a:ext>
                </a:extLst>
              </p:cNvPr>
              <p:cNvSpPr/>
              <p:nvPr/>
            </p:nvSpPr>
            <p:spPr>
              <a:xfrm>
                <a:off x="3855393" y="5259008"/>
                <a:ext cx="26223" cy="43706"/>
              </a:xfrm>
              <a:custGeom>
                <a:avLst/>
                <a:gdLst>
                  <a:gd name="connsiteX0" fmla="*/ 18436 w 20239"/>
                  <a:gd name="connsiteY0" fmla="*/ 11676 h 33731"/>
                  <a:gd name="connsiteX1" fmla="*/ 8316 w 20239"/>
                  <a:gd name="connsiteY1" fmla="*/ 29891 h 33731"/>
                  <a:gd name="connsiteX2" fmla="*/ 4943 w 20239"/>
                  <a:gd name="connsiteY2" fmla="*/ 28541 h 33731"/>
                  <a:gd name="connsiteX3" fmla="*/ 3594 w 20239"/>
                  <a:gd name="connsiteY3" fmla="*/ 12350 h 33731"/>
                  <a:gd name="connsiteX4" fmla="*/ 11015 w 20239"/>
                  <a:gd name="connsiteY4" fmla="*/ 3580 h 33731"/>
                  <a:gd name="connsiteX5" fmla="*/ 18436 w 20239"/>
                  <a:gd name="connsiteY5" fmla="*/ 11676 h 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9" h="33731">
                    <a:moveTo>
                      <a:pt x="18436" y="11676"/>
                    </a:moveTo>
                    <a:cubicBezTo>
                      <a:pt x="20460" y="20446"/>
                      <a:pt x="13039" y="24494"/>
                      <a:pt x="8316" y="29891"/>
                    </a:cubicBezTo>
                    <a:cubicBezTo>
                      <a:pt x="6967" y="31915"/>
                      <a:pt x="3594" y="30565"/>
                      <a:pt x="4943" y="28541"/>
                    </a:cubicBezTo>
                    <a:cubicBezTo>
                      <a:pt x="8991" y="22470"/>
                      <a:pt x="3594" y="17747"/>
                      <a:pt x="3594" y="12350"/>
                    </a:cubicBezTo>
                    <a:cubicBezTo>
                      <a:pt x="3594" y="6953"/>
                      <a:pt x="2919" y="3580"/>
                      <a:pt x="11015" y="3580"/>
                    </a:cubicBezTo>
                    <a:cubicBezTo>
                      <a:pt x="17761" y="3580"/>
                      <a:pt x="19785" y="6278"/>
                      <a:pt x="18436" y="1167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6A4C3742-DD7A-4AAE-B0A7-C8728B36DB6E}"/>
                  </a:ext>
                </a:extLst>
              </p:cNvPr>
              <p:cNvSpPr/>
              <p:nvPr/>
            </p:nvSpPr>
            <p:spPr>
              <a:xfrm>
                <a:off x="1540655" y="5465026"/>
                <a:ext cx="26223" cy="43706"/>
              </a:xfrm>
              <a:custGeom>
                <a:avLst/>
                <a:gdLst>
                  <a:gd name="connsiteX0" fmla="*/ 19181 w 20239"/>
                  <a:gd name="connsiteY0" fmla="*/ 12561 h 33731"/>
                  <a:gd name="connsiteX1" fmla="*/ 8387 w 20239"/>
                  <a:gd name="connsiteY1" fmla="*/ 30101 h 33731"/>
                  <a:gd name="connsiteX2" fmla="*/ 5013 w 20239"/>
                  <a:gd name="connsiteY2" fmla="*/ 28752 h 33731"/>
                  <a:gd name="connsiteX3" fmla="*/ 3664 w 20239"/>
                  <a:gd name="connsiteY3" fmla="*/ 12561 h 33731"/>
                  <a:gd name="connsiteX4" fmla="*/ 10411 w 20239"/>
                  <a:gd name="connsiteY4" fmla="*/ 3790 h 33731"/>
                  <a:gd name="connsiteX5" fmla="*/ 19181 w 20239"/>
                  <a:gd name="connsiteY5" fmla="*/ 12561 h 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9" h="33731">
                    <a:moveTo>
                      <a:pt x="19181" y="12561"/>
                    </a:moveTo>
                    <a:cubicBezTo>
                      <a:pt x="20530" y="21331"/>
                      <a:pt x="13109" y="24704"/>
                      <a:pt x="8387" y="30101"/>
                    </a:cubicBezTo>
                    <a:cubicBezTo>
                      <a:pt x="7037" y="31450"/>
                      <a:pt x="4339" y="30101"/>
                      <a:pt x="5013" y="28752"/>
                    </a:cubicBezTo>
                    <a:cubicBezTo>
                      <a:pt x="9736" y="22680"/>
                      <a:pt x="3664" y="17958"/>
                      <a:pt x="3664" y="12561"/>
                    </a:cubicBezTo>
                    <a:cubicBezTo>
                      <a:pt x="3664" y="7838"/>
                      <a:pt x="2315" y="2441"/>
                      <a:pt x="10411" y="3790"/>
                    </a:cubicBezTo>
                    <a:cubicBezTo>
                      <a:pt x="19181" y="3790"/>
                      <a:pt x="19181" y="3116"/>
                      <a:pt x="19181" y="12561"/>
                    </a:cubicBezTo>
                    <a:close/>
                  </a:path>
                </a:pathLst>
              </a:custGeom>
              <a:solidFill>
                <a:srgbClr val="0C0C0C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1CA6DBC1-0109-4FA5-9651-430F2558032E}"/>
                </a:ext>
              </a:extLst>
            </p:cNvPr>
            <p:cNvGrpSpPr/>
            <p:nvPr/>
          </p:nvGrpSpPr>
          <p:grpSpPr>
            <a:xfrm>
              <a:off x="2011910" y="4320880"/>
              <a:ext cx="2377584" cy="1076103"/>
              <a:chOff x="2011910" y="4320880"/>
              <a:chExt cx="2377584" cy="1076103"/>
            </a:xfrm>
          </p:grpSpPr>
          <p:sp>
            <p:nvSpPr>
              <p:cNvPr id="22" name="Forme libre : forme 6">
                <a:extLst>
                  <a:ext uri="{FF2B5EF4-FFF2-40B4-BE49-F238E27FC236}">
                    <a16:creationId xmlns:a16="http://schemas.microsoft.com/office/drawing/2014/main" id="{3D90C9AD-3222-4B83-BE48-2EA8377D47F2}"/>
                  </a:ext>
                </a:extLst>
              </p:cNvPr>
              <p:cNvSpPr/>
              <p:nvPr/>
            </p:nvSpPr>
            <p:spPr>
              <a:xfrm>
                <a:off x="2011910" y="4527378"/>
                <a:ext cx="437056" cy="568173"/>
              </a:xfrm>
              <a:custGeom>
                <a:avLst/>
                <a:gdLst>
                  <a:gd name="connsiteX0" fmla="*/ 97354 w 337318"/>
                  <a:gd name="connsiteY0" fmla="*/ 4929 h 438513"/>
                  <a:gd name="connsiteX1" fmla="*/ 195177 w 337318"/>
                  <a:gd name="connsiteY1" fmla="*/ 6278 h 438513"/>
                  <a:gd name="connsiteX2" fmla="*/ 245774 w 337318"/>
                  <a:gd name="connsiteY2" fmla="*/ 19097 h 438513"/>
                  <a:gd name="connsiteX3" fmla="*/ 305817 w 337318"/>
                  <a:gd name="connsiteY3" fmla="*/ 88584 h 438513"/>
                  <a:gd name="connsiteX4" fmla="*/ 284903 w 337318"/>
                  <a:gd name="connsiteY4" fmla="*/ 218114 h 438513"/>
                  <a:gd name="connsiteX5" fmla="*/ 245774 w 337318"/>
                  <a:gd name="connsiteY5" fmla="*/ 253870 h 438513"/>
                  <a:gd name="connsiteX6" fmla="*/ 243076 w 337318"/>
                  <a:gd name="connsiteY6" fmla="*/ 265339 h 438513"/>
                  <a:gd name="connsiteX7" fmla="*/ 334152 w 337318"/>
                  <a:gd name="connsiteY7" fmla="*/ 431299 h 438513"/>
                  <a:gd name="connsiteX8" fmla="*/ 328755 w 337318"/>
                  <a:gd name="connsiteY8" fmla="*/ 440744 h 438513"/>
                  <a:gd name="connsiteX9" fmla="*/ 263989 w 337318"/>
                  <a:gd name="connsiteY9" fmla="*/ 441419 h 438513"/>
                  <a:gd name="connsiteX10" fmla="*/ 251171 w 337318"/>
                  <a:gd name="connsiteY10" fmla="*/ 433998 h 438513"/>
                  <a:gd name="connsiteX11" fmla="*/ 166842 w 337318"/>
                  <a:gd name="connsiteY11" fmla="*/ 285578 h 438513"/>
                  <a:gd name="connsiteX12" fmla="*/ 156722 w 337318"/>
                  <a:gd name="connsiteY12" fmla="*/ 279506 h 438513"/>
                  <a:gd name="connsiteX13" fmla="*/ 93307 w 337318"/>
                  <a:gd name="connsiteY13" fmla="*/ 279506 h 438513"/>
                  <a:gd name="connsiteX14" fmla="*/ 84536 w 337318"/>
                  <a:gd name="connsiteY14" fmla="*/ 287602 h 438513"/>
                  <a:gd name="connsiteX15" fmla="*/ 85211 w 337318"/>
                  <a:gd name="connsiteY15" fmla="*/ 430625 h 438513"/>
                  <a:gd name="connsiteX16" fmla="*/ 74417 w 337318"/>
                  <a:gd name="connsiteY16" fmla="*/ 441419 h 438513"/>
                  <a:gd name="connsiteX17" fmla="*/ 12350 w 337318"/>
                  <a:gd name="connsiteY17" fmla="*/ 441419 h 438513"/>
                  <a:gd name="connsiteX18" fmla="*/ 5604 w 337318"/>
                  <a:gd name="connsiteY18" fmla="*/ 434673 h 438513"/>
                  <a:gd name="connsiteX19" fmla="*/ 3580 w 337318"/>
                  <a:gd name="connsiteY19" fmla="*/ 11001 h 438513"/>
                  <a:gd name="connsiteX20" fmla="*/ 11676 w 337318"/>
                  <a:gd name="connsiteY20" fmla="*/ 3580 h 438513"/>
                  <a:gd name="connsiteX21" fmla="*/ 97354 w 337318"/>
                  <a:gd name="connsiteY21" fmla="*/ 4929 h 438513"/>
                  <a:gd name="connsiteX22" fmla="*/ 85211 w 337318"/>
                  <a:gd name="connsiteY22" fmla="*/ 136483 h 438513"/>
                  <a:gd name="connsiteX23" fmla="*/ 85885 w 337318"/>
                  <a:gd name="connsiteY23" fmla="*/ 136483 h 438513"/>
                  <a:gd name="connsiteX24" fmla="*/ 85885 w 337318"/>
                  <a:gd name="connsiteY24" fmla="*/ 197201 h 438513"/>
                  <a:gd name="connsiteX25" fmla="*/ 91283 w 337318"/>
                  <a:gd name="connsiteY25" fmla="*/ 203947 h 438513"/>
                  <a:gd name="connsiteX26" fmla="*/ 169540 w 337318"/>
                  <a:gd name="connsiteY26" fmla="*/ 202598 h 438513"/>
                  <a:gd name="connsiteX27" fmla="*/ 229583 w 337318"/>
                  <a:gd name="connsiteY27" fmla="*/ 139182 h 438513"/>
                  <a:gd name="connsiteX28" fmla="*/ 212043 w 337318"/>
                  <a:gd name="connsiteY28" fmla="*/ 87909 h 438513"/>
                  <a:gd name="connsiteX29" fmla="*/ 172914 w 337318"/>
                  <a:gd name="connsiteY29" fmla="*/ 72393 h 438513"/>
                  <a:gd name="connsiteX30" fmla="*/ 90608 w 337318"/>
                  <a:gd name="connsiteY30" fmla="*/ 71044 h 438513"/>
                  <a:gd name="connsiteX31" fmla="*/ 85211 w 337318"/>
                  <a:gd name="connsiteY31" fmla="*/ 77115 h 438513"/>
                  <a:gd name="connsiteX32" fmla="*/ 85211 w 337318"/>
                  <a:gd name="connsiteY32" fmla="*/ 136483 h 43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7318" h="438513">
                    <a:moveTo>
                      <a:pt x="97354" y="4929"/>
                    </a:moveTo>
                    <a:cubicBezTo>
                      <a:pt x="129737" y="5604"/>
                      <a:pt x="162794" y="2905"/>
                      <a:pt x="195177" y="6278"/>
                    </a:cubicBezTo>
                    <a:cubicBezTo>
                      <a:pt x="212717" y="8302"/>
                      <a:pt x="229583" y="12350"/>
                      <a:pt x="245774" y="19097"/>
                    </a:cubicBezTo>
                    <a:cubicBezTo>
                      <a:pt x="276808" y="32589"/>
                      <a:pt x="297721" y="55527"/>
                      <a:pt x="305817" y="88584"/>
                    </a:cubicBezTo>
                    <a:cubicBezTo>
                      <a:pt x="317286" y="134459"/>
                      <a:pt x="313913" y="178311"/>
                      <a:pt x="284903" y="218114"/>
                    </a:cubicBezTo>
                    <a:cubicBezTo>
                      <a:pt x="274109" y="232956"/>
                      <a:pt x="260616" y="244425"/>
                      <a:pt x="245774" y="253870"/>
                    </a:cubicBezTo>
                    <a:cubicBezTo>
                      <a:pt x="240377" y="257243"/>
                      <a:pt x="239703" y="259267"/>
                      <a:pt x="243076" y="265339"/>
                    </a:cubicBezTo>
                    <a:cubicBezTo>
                      <a:pt x="273434" y="320659"/>
                      <a:pt x="303793" y="375979"/>
                      <a:pt x="334152" y="431299"/>
                    </a:cubicBezTo>
                    <a:cubicBezTo>
                      <a:pt x="338874" y="440744"/>
                      <a:pt x="338874" y="440744"/>
                      <a:pt x="328755" y="440744"/>
                    </a:cubicBezTo>
                    <a:cubicBezTo>
                      <a:pt x="307166" y="440744"/>
                      <a:pt x="285578" y="440744"/>
                      <a:pt x="263989" y="441419"/>
                    </a:cubicBezTo>
                    <a:cubicBezTo>
                      <a:pt x="257918" y="441419"/>
                      <a:pt x="254545" y="440070"/>
                      <a:pt x="251171" y="433998"/>
                    </a:cubicBezTo>
                    <a:cubicBezTo>
                      <a:pt x="223511" y="384075"/>
                      <a:pt x="195177" y="334826"/>
                      <a:pt x="166842" y="285578"/>
                    </a:cubicBezTo>
                    <a:cubicBezTo>
                      <a:pt x="164143" y="281530"/>
                      <a:pt x="162119" y="279506"/>
                      <a:pt x="156722" y="279506"/>
                    </a:cubicBezTo>
                    <a:cubicBezTo>
                      <a:pt x="135809" y="280181"/>
                      <a:pt x="114895" y="280181"/>
                      <a:pt x="93307" y="279506"/>
                    </a:cubicBezTo>
                    <a:cubicBezTo>
                      <a:pt x="86560" y="279506"/>
                      <a:pt x="84536" y="280856"/>
                      <a:pt x="84536" y="287602"/>
                    </a:cubicBezTo>
                    <a:cubicBezTo>
                      <a:pt x="85211" y="335501"/>
                      <a:pt x="85211" y="383400"/>
                      <a:pt x="85211" y="430625"/>
                    </a:cubicBezTo>
                    <a:cubicBezTo>
                      <a:pt x="85211" y="441419"/>
                      <a:pt x="85211" y="441419"/>
                      <a:pt x="74417" y="441419"/>
                    </a:cubicBezTo>
                    <a:cubicBezTo>
                      <a:pt x="53503" y="441419"/>
                      <a:pt x="32589" y="441419"/>
                      <a:pt x="12350" y="441419"/>
                    </a:cubicBezTo>
                    <a:cubicBezTo>
                      <a:pt x="6953" y="441419"/>
                      <a:pt x="5604" y="440070"/>
                      <a:pt x="5604" y="434673"/>
                    </a:cubicBezTo>
                    <a:cubicBezTo>
                      <a:pt x="4929" y="293674"/>
                      <a:pt x="4255" y="152675"/>
                      <a:pt x="3580" y="11001"/>
                    </a:cubicBezTo>
                    <a:cubicBezTo>
                      <a:pt x="3580" y="4929"/>
                      <a:pt x="5604" y="3580"/>
                      <a:pt x="11676" y="3580"/>
                    </a:cubicBezTo>
                    <a:cubicBezTo>
                      <a:pt x="40685" y="4929"/>
                      <a:pt x="69020" y="4929"/>
                      <a:pt x="97354" y="4929"/>
                    </a:cubicBezTo>
                    <a:close/>
                    <a:moveTo>
                      <a:pt x="85211" y="136483"/>
                    </a:moveTo>
                    <a:cubicBezTo>
                      <a:pt x="85211" y="136483"/>
                      <a:pt x="85885" y="136483"/>
                      <a:pt x="85885" y="136483"/>
                    </a:cubicBezTo>
                    <a:cubicBezTo>
                      <a:pt x="85885" y="156722"/>
                      <a:pt x="85885" y="176962"/>
                      <a:pt x="85885" y="197201"/>
                    </a:cubicBezTo>
                    <a:cubicBezTo>
                      <a:pt x="85885" y="201248"/>
                      <a:pt x="85885" y="203947"/>
                      <a:pt x="91283" y="203947"/>
                    </a:cubicBezTo>
                    <a:cubicBezTo>
                      <a:pt x="117593" y="203272"/>
                      <a:pt x="143904" y="205296"/>
                      <a:pt x="169540" y="202598"/>
                    </a:cubicBezTo>
                    <a:cubicBezTo>
                      <a:pt x="207995" y="198550"/>
                      <a:pt x="228234" y="177636"/>
                      <a:pt x="229583" y="139182"/>
                    </a:cubicBezTo>
                    <a:cubicBezTo>
                      <a:pt x="230258" y="120292"/>
                      <a:pt x="226884" y="102077"/>
                      <a:pt x="212043" y="87909"/>
                    </a:cubicBezTo>
                    <a:cubicBezTo>
                      <a:pt x="201248" y="77790"/>
                      <a:pt x="187081" y="74417"/>
                      <a:pt x="172914" y="72393"/>
                    </a:cubicBezTo>
                    <a:cubicBezTo>
                      <a:pt x="145254" y="69020"/>
                      <a:pt x="118268" y="71718"/>
                      <a:pt x="90608" y="71044"/>
                    </a:cubicBezTo>
                    <a:cubicBezTo>
                      <a:pt x="85211" y="71044"/>
                      <a:pt x="85211" y="73067"/>
                      <a:pt x="85211" y="77115"/>
                    </a:cubicBezTo>
                    <a:cubicBezTo>
                      <a:pt x="85211" y="97354"/>
                      <a:pt x="85211" y="116919"/>
                      <a:pt x="85211" y="136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orme libre : forme 14">
                <a:extLst>
                  <a:ext uri="{FF2B5EF4-FFF2-40B4-BE49-F238E27FC236}">
                    <a16:creationId xmlns:a16="http://schemas.microsoft.com/office/drawing/2014/main" id="{C30A42E2-49F4-40BA-98A1-EBCEB73DE6C2}"/>
                  </a:ext>
                </a:extLst>
              </p:cNvPr>
              <p:cNvSpPr/>
              <p:nvPr/>
            </p:nvSpPr>
            <p:spPr>
              <a:xfrm>
                <a:off x="2521517" y="4523881"/>
                <a:ext cx="375868" cy="576914"/>
              </a:xfrm>
              <a:custGeom>
                <a:avLst/>
                <a:gdLst>
                  <a:gd name="connsiteX0" fmla="*/ 3580 w 290093"/>
                  <a:gd name="connsiteY0" fmla="*/ 224186 h 445260"/>
                  <a:gd name="connsiteX1" fmla="*/ 3580 w 290093"/>
                  <a:gd name="connsiteY1" fmla="*/ 14374 h 445260"/>
                  <a:gd name="connsiteX2" fmla="*/ 12350 w 290093"/>
                  <a:gd name="connsiteY2" fmla="*/ 4929 h 445260"/>
                  <a:gd name="connsiteX3" fmla="*/ 272085 w 290093"/>
                  <a:gd name="connsiteY3" fmla="*/ 3580 h 445260"/>
                  <a:gd name="connsiteX4" fmla="*/ 281530 w 290093"/>
                  <a:gd name="connsiteY4" fmla="*/ 13025 h 445260"/>
                  <a:gd name="connsiteX5" fmla="*/ 281530 w 290093"/>
                  <a:gd name="connsiteY5" fmla="*/ 73067 h 445260"/>
                  <a:gd name="connsiteX6" fmla="*/ 274109 w 290093"/>
                  <a:gd name="connsiteY6" fmla="*/ 80488 h 445260"/>
                  <a:gd name="connsiteX7" fmla="*/ 93307 w 290093"/>
                  <a:gd name="connsiteY7" fmla="*/ 81163 h 445260"/>
                  <a:gd name="connsiteX8" fmla="*/ 83862 w 290093"/>
                  <a:gd name="connsiteY8" fmla="*/ 90608 h 445260"/>
                  <a:gd name="connsiteX9" fmla="*/ 84536 w 290093"/>
                  <a:gd name="connsiteY9" fmla="*/ 168191 h 445260"/>
                  <a:gd name="connsiteX10" fmla="*/ 93307 w 290093"/>
                  <a:gd name="connsiteY10" fmla="*/ 176961 h 445260"/>
                  <a:gd name="connsiteX11" fmla="*/ 230932 w 290093"/>
                  <a:gd name="connsiteY11" fmla="*/ 175612 h 445260"/>
                  <a:gd name="connsiteX12" fmla="*/ 239703 w 290093"/>
                  <a:gd name="connsiteY12" fmla="*/ 183708 h 445260"/>
                  <a:gd name="connsiteX13" fmla="*/ 240377 w 290093"/>
                  <a:gd name="connsiteY13" fmla="*/ 243751 h 445260"/>
                  <a:gd name="connsiteX14" fmla="*/ 231607 w 290093"/>
                  <a:gd name="connsiteY14" fmla="*/ 252521 h 445260"/>
                  <a:gd name="connsiteX15" fmla="*/ 94656 w 290093"/>
                  <a:gd name="connsiteY15" fmla="*/ 252521 h 445260"/>
                  <a:gd name="connsiteX16" fmla="*/ 84536 w 290093"/>
                  <a:gd name="connsiteY16" fmla="*/ 261966 h 445260"/>
                  <a:gd name="connsiteX17" fmla="*/ 84536 w 290093"/>
                  <a:gd name="connsiteY17" fmla="*/ 357764 h 445260"/>
                  <a:gd name="connsiteX18" fmla="*/ 93307 w 290093"/>
                  <a:gd name="connsiteY18" fmla="*/ 365860 h 445260"/>
                  <a:gd name="connsiteX19" fmla="*/ 279506 w 290093"/>
                  <a:gd name="connsiteY19" fmla="*/ 364510 h 445260"/>
                  <a:gd name="connsiteX20" fmla="*/ 288951 w 290093"/>
                  <a:gd name="connsiteY20" fmla="*/ 373955 h 445260"/>
                  <a:gd name="connsiteX21" fmla="*/ 288951 w 290093"/>
                  <a:gd name="connsiteY21" fmla="*/ 433998 h 445260"/>
                  <a:gd name="connsiteX22" fmla="*/ 282205 w 290093"/>
                  <a:gd name="connsiteY22" fmla="*/ 441419 h 445260"/>
                  <a:gd name="connsiteX23" fmla="*/ 12350 w 290093"/>
                  <a:gd name="connsiteY23" fmla="*/ 442768 h 445260"/>
                  <a:gd name="connsiteX24" fmla="*/ 4929 w 290093"/>
                  <a:gd name="connsiteY24" fmla="*/ 433998 h 445260"/>
                  <a:gd name="connsiteX25" fmla="*/ 4929 w 290093"/>
                  <a:gd name="connsiteY25" fmla="*/ 223511 h 445260"/>
                  <a:gd name="connsiteX26" fmla="*/ 3580 w 290093"/>
                  <a:gd name="connsiteY26" fmla="*/ 224186 h 44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0093" h="445260">
                    <a:moveTo>
                      <a:pt x="3580" y="224186"/>
                    </a:moveTo>
                    <a:cubicBezTo>
                      <a:pt x="3580" y="154024"/>
                      <a:pt x="3580" y="84536"/>
                      <a:pt x="3580" y="14374"/>
                    </a:cubicBezTo>
                    <a:cubicBezTo>
                      <a:pt x="3580" y="7628"/>
                      <a:pt x="4929" y="4929"/>
                      <a:pt x="12350" y="4929"/>
                    </a:cubicBezTo>
                    <a:cubicBezTo>
                      <a:pt x="98704" y="4929"/>
                      <a:pt x="185732" y="4255"/>
                      <a:pt x="272085" y="3580"/>
                    </a:cubicBezTo>
                    <a:cubicBezTo>
                      <a:pt x="279506" y="3580"/>
                      <a:pt x="281530" y="4929"/>
                      <a:pt x="281530" y="13025"/>
                    </a:cubicBezTo>
                    <a:cubicBezTo>
                      <a:pt x="280855" y="33264"/>
                      <a:pt x="281530" y="52828"/>
                      <a:pt x="281530" y="73067"/>
                    </a:cubicBezTo>
                    <a:cubicBezTo>
                      <a:pt x="281530" y="79139"/>
                      <a:pt x="279506" y="80488"/>
                      <a:pt x="274109" y="80488"/>
                    </a:cubicBezTo>
                    <a:cubicBezTo>
                      <a:pt x="214066" y="80488"/>
                      <a:pt x="154024" y="81163"/>
                      <a:pt x="93307" y="81163"/>
                    </a:cubicBezTo>
                    <a:cubicBezTo>
                      <a:pt x="85885" y="81163"/>
                      <a:pt x="83862" y="83187"/>
                      <a:pt x="83862" y="90608"/>
                    </a:cubicBezTo>
                    <a:cubicBezTo>
                      <a:pt x="84536" y="116244"/>
                      <a:pt x="84536" y="142555"/>
                      <a:pt x="84536" y="168191"/>
                    </a:cubicBezTo>
                    <a:cubicBezTo>
                      <a:pt x="84536" y="174938"/>
                      <a:pt x="86560" y="176961"/>
                      <a:pt x="93307" y="176961"/>
                    </a:cubicBezTo>
                    <a:cubicBezTo>
                      <a:pt x="139182" y="176287"/>
                      <a:pt x="185057" y="176287"/>
                      <a:pt x="230932" y="175612"/>
                    </a:cubicBezTo>
                    <a:cubicBezTo>
                      <a:pt x="237679" y="175612"/>
                      <a:pt x="239703" y="176961"/>
                      <a:pt x="239703" y="183708"/>
                    </a:cubicBezTo>
                    <a:cubicBezTo>
                      <a:pt x="239703" y="203947"/>
                      <a:pt x="239703" y="223511"/>
                      <a:pt x="240377" y="243751"/>
                    </a:cubicBezTo>
                    <a:cubicBezTo>
                      <a:pt x="240377" y="250497"/>
                      <a:pt x="239028" y="252521"/>
                      <a:pt x="231607" y="252521"/>
                    </a:cubicBezTo>
                    <a:cubicBezTo>
                      <a:pt x="185732" y="252521"/>
                      <a:pt x="140531" y="253195"/>
                      <a:pt x="94656" y="252521"/>
                    </a:cubicBezTo>
                    <a:cubicBezTo>
                      <a:pt x="87235" y="252521"/>
                      <a:pt x="84536" y="253870"/>
                      <a:pt x="84536" y="261966"/>
                    </a:cubicBezTo>
                    <a:cubicBezTo>
                      <a:pt x="85211" y="293674"/>
                      <a:pt x="85211" y="325382"/>
                      <a:pt x="84536" y="357764"/>
                    </a:cubicBezTo>
                    <a:cubicBezTo>
                      <a:pt x="84536" y="364510"/>
                      <a:pt x="86560" y="366534"/>
                      <a:pt x="93307" y="365860"/>
                    </a:cubicBezTo>
                    <a:cubicBezTo>
                      <a:pt x="155373" y="365185"/>
                      <a:pt x="217440" y="365185"/>
                      <a:pt x="279506" y="364510"/>
                    </a:cubicBezTo>
                    <a:cubicBezTo>
                      <a:pt x="286927" y="364510"/>
                      <a:pt x="288951" y="366534"/>
                      <a:pt x="288951" y="373955"/>
                    </a:cubicBezTo>
                    <a:cubicBezTo>
                      <a:pt x="288276" y="394194"/>
                      <a:pt x="288951" y="413759"/>
                      <a:pt x="288951" y="433998"/>
                    </a:cubicBezTo>
                    <a:cubicBezTo>
                      <a:pt x="288951" y="439395"/>
                      <a:pt x="287602" y="441419"/>
                      <a:pt x="282205" y="441419"/>
                    </a:cubicBezTo>
                    <a:cubicBezTo>
                      <a:pt x="192478" y="441419"/>
                      <a:pt x="102751" y="442094"/>
                      <a:pt x="12350" y="442768"/>
                    </a:cubicBezTo>
                    <a:cubicBezTo>
                      <a:pt x="5604" y="442768"/>
                      <a:pt x="4929" y="440070"/>
                      <a:pt x="4929" y="433998"/>
                    </a:cubicBezTo>
                    <a:cubicBezTo>
                      <a:pt x="4929" y="363836"/>
                      <a:pt x="4929" y="293674"/>
                      <a:pt x="4929" y="223511"/>
                    </a:cubicBezTo>
                    <a:cubicBezTo>
                      <a:pt x="4255" y="224186"/>
                      <a:pt x="3580" y="224186"/>
                      <a:pt x="3580" y="224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orme libre : forme 17">
                <a:extLst>
                  <a:ext uri="{FF2B5EF4-FFF2-40B4-BE49-F238E27FC236}">
                    <a16:creationId xmlns:a16="http://schemas.microsoft.com/office/drawing/2014/main" id="{FA8BE683-D542-46DA-A1E4-F4CB8374058A}"/>
                  </a:ext>
                </a:extLst>
              </p:cNvPr>
              <p:cNvSpPr/>
              <p:nvPr/>
            </p:nvSpPr>
            <p:spPr>
              <a:xfrm>
                <a:off x="2625536" y="4320880"/>
                <a:ext cx="174822" cy="157341"/>
              </a:xfrm>
              <a:custGeom>
                <a:avLst/>
                <a:gdLst>
                  <a:gd name="connsiteX0" fmla="*/ 133785 w 134927"/>
                  <a:gd name="connsiteY0" fmla="*/ 39495 h 121434"/>
                  <a:gd name="connsiteX1" fmla="*/ 133785 w 134927"/>
                  <a:gd name="connsiteY1" fmla="*/ 70528 h 121434"/>
                  <a:gd name="connsiteX2" fmla="*/ 127713 w 134927"/>
                  <a:gd name="connsiteY2" fmla="*/ 79298 h 121434"/>
                  <a:gd name="connsiteX3" fmla="*/ 11001 w 134927"/>
                  <a:gd name="connsiteY3" fmla="*/ 118427 h 121434"/>
                  <a:gd name="connsiteX4" fmla="*/ 3580 w 134927"/>
                  <a:gd name="connsiteY4" fmla="*/ 113705 h 121434"/>
                  <a:gd name="connsiteX5" fmla="*/ 3580 w 134927"/>
                  <a:gd name="connsiteY5" fmla="*/ 72552 h 121434"/>
                  <a:gd name="connsiteX6" fmla="*/ 8977 w 134927"/>
                  <a:gd name="connsiteY6" fmla="*/ 63782 h 121434"/>
                  <a:gd name="connsiteX7" fmla="*/ 127038 w 134927"/>
                  <a:gd name="connsiteY7" fmla="*/ 5088 h 121434"/>
                  <a:gd name="connsiteX8" fmla="*/ 133785 w 134927"/>
                  <a:gd name="connsiteY8" fmla="*/ 9136 h 121434"/>
                  <a:gd name="connsiteX9" fmla="*/ 133785 w 134927"/>
                  <a:gd name="connsiteY9" fmla="*/ 39495 h 121434"/>
                  <a:gd name="connsiteX10" fmla="*/ 133785 w 134927"/>
                  <a:gd name="connsiteY10" fmla="*/ 39495 h 12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927" h="121434">
                    <a:moveTo>
                      <a:pt x="133785" y="39495"/>
                    </a:moveTo>
                    <a:cubicBezTo>
                      <a:pt x="133785" y="49614"/>
                      <a:pt x="133785" y="59734"/>
                      <a:pt x="133785" y="70528"/>
                    </a:cubicBezTo>
                    <a:cubicBezTo>
                      <a:pt x="133785" y="75251"/>
                      <a:pt x="132435" y="77275"/>
                      <a:pt x="127713" y="79298"/>
                    </a:cubicBezTo>
                    <a:cubicBezTo>
                      <a:pt x="88584" y="92117"/>
                      <a:pt x="50130" y="104935"/>
                      <a:pt x="11001" y="118427"/>
                    </a:cubicBezTo>
                    <a:cubicBezTo>
                      <a:pt x="5604" y="120451"/>
                      <a:pt x="3580" y="119777"/>
                      <a:pt x="3580" y="113705"/>
                    </a:cubicBezTo>
                    <a:cubicBezTo>
                      <a:pt x="4255" y="100212"/>
                      <a:pt x="3580" y="86045"/>
                      <a:pt x="3580" y="72552"/>
                    </a:cubicBezTo>
                    <a:cubicBezTo>
                      <a:pt x="3580" y="67830"/>
                      <a:pt x="4929" y="65806"/>
                      <a:pt x="8977" y="63782"/>
                    </a:cubicBezTo>
                    <a:cubicBezTo>
                      <a:pt x="48106" y="44217"/>
                      <a:pt x="87909" y="24653"/>
                      <a:pt x="127038" y="5088"/>
                    </a:cubicBezTo>
                    <a:cubicBezTo>
                      <a:pt x="131761" y="2390"/>
                      <a:pt x="133785" y="3065"/>
                      <a:pt x="133785" y="9136"/>
                    </a:cubicBezTo>
                    <a:cubicBezTo>
                      <a:pt x="133785" y="17907"/>
                      <a:pt x="133785" y="28701"/>
                      <a:pt x="133785" y="39495"/>
                    </a:cubicBezTo>
                    <a:cubicBezTo>
                      <a:pt x="133785" y="39495"/>
                      <a:pt x="133785" y="39495"/>
                      <a:pt x="133785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orme libre : forme 29">
                <a:extLst>
                  <a:ext uri="{FF2B5EF4-FFF2-40B4-BE49-F238E27FC236}">
                    <a16:creationId xmlns:a16="http://schemas.microsoft.com/office/drawing/2014/main" id="{B0E13884-5EC8-4560-8963-C7023CA48D2E}"/>
                  </a:ext>
                </a:extLst>
              </p:cNvPr>
              <p:cNvSpPr/>
              <p:nvPr/>
            </p:nvSpPr>
            <p:spPr>
              <a:xfrm>
                <a:off x="4193649" y="5267531"/>
                <a:ext cx="104893" cy="122375"/>
              </a:xfrm>
              <a:custGeom>
                <a:avLst/>
                <a:gdLst>
                  <a:gd name="connsiteX0" fmla="*/ 3613 w 80956"/>
                  <a:gd name="connsiteY0" fmla="*/ 46925 h 94449"/>
                  <a:gd name="connsiteX1" fmla="*/ 3613 w 80956"/>
                  <a:gd name="connsiteY1" fmla="*/ 9146 h 94449"/>
                  <a:gd name="connsiteX2" fmla="*/ 7661 w 80956"/>
                  <a:gd name="connsiteY2" fmla="*/ 3749 h 94449"/>
                  <a:gd name="connsiteX3" fmla="*/ 43417 w 80956"/>
                  <a:gd name="connsiteY3" fmla="*/ 4423 h 94449"/>
                  <a:gd name="connsiteX4" fmla="*/ 79847 w 80956"/>
                  <a:gd name="connsiteY4" fmla="*/ 49624 h 94449"/>
                  <a:gd name="connsiteX5" fmla="*/ 39369 w 80956"/>
                  <a:gd name="connsiteY5" fmla="*/ 91451 h 94449"/>
                  <a:gd name="connsiteX6" fmla="*/ 10360 w 80956"/>
                  <a:gd name="connsiteY6" fmla="*/ 91451 h 94449"/>
                  <a:gd name="connsiteX7" fmla="*/ 4288 w 80956"/>
                  <a:gd name="connsiteY7" fmla="*/ 85380 h 94449"/>
                  <a:gd name="connsiteX8" fmla="*/ 3613 w 80956"/>
                  <a:gd name="connsiteY8" fmla="*/ 46925 h 94449"/>
                  <a:gd name="connsiteX9" fmla="*/ 3613 w 80956"/>
                  <a:gd name="connsiteY9" fmla="*/ 46925 h 94449"/>
                  <a:gd name="connsiteX10" fmla="*/ 31948 w 80956"/>
                  <a:gd name="connsiteY10" fmla="*/ 17916 h 94449"/>
                  <a:gd name="connsiteX11" fmla="*/ 27225 w 80956"/>
                  <a:gd name="connsiteY11" fmla="*/ 17916 h 94449"/>
                  <a:gd name="connsiteX12" fmla="*/ 18455 w 80956"/>
                  <a:gd name="connsiteY12" fmla="*/ 27361 h 94449"/>
                  <a:gd name="connsiteX13" fmla="*/ 18455 w 80956"/>
                  <a:gd name="connsiteY13" fmla="*/ 57719 h 94449"/>
                  <a:gd name="connsiteX14" fmla="*/ 38694 w 80956"/>
                  <a:gd name="connsiteY14" fmla="*/ 75935 h 94449"/>
                  <a:gd name="connsiteX15" fmla="*/ 60957 w 80956"/>
                  <a:gd name="connsiteY15" fmla="*/ 60418 h 94449"/>
                  <a:gd name="connsiteX16" fmla="*/ 31948 w 80956"/>
                  <a:gd name="connsiteY16" fmla="*/ 179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956" h="94449">
                    <a:moveTo>
                      <a:pt x="3613" y="46925"/>
                    </a:moveTo>
                    <a:cubicBezTo>
                      <a:pt x="3613" y="34107"/>
                      <a:pt x="3613" y="21289"/>
                      <a:pt x="3613" y="9146"/>
                    </a:cubicBezTo>
                    <a:cubicBezTo>
                      <a:pt x="3613" y="6447"/>
                      <a:pt x="2939" y="3749"/>
                      <a:pt x="7661" y="3749"/>
                    </a:cubicBezTo>
                    <a:cubicBezTo>
                      <a:pt x="19804" y="3749"/>
                      <a:pt x="31273" y="3074"/>
                      <a:pt x="43417" y="4423"/>
                    </a:cubicBezTo>
                    <a:cubicBezTo>
                      <a:pt x="67029" y="7122"/>
                      <a:pt x="81196" y="25337"/>
                      <a:pt x="79847" y="49624"/>
                    </a:cubicBezTo>
                    <a:cubicBezTo>
                      <a:pt x="78498" y="73911"/>
                      <a:pt x="62981" y="90102"/>
                      <a:pt x="39369" y="91451"/>
                    </a:cubicBezTo>
                    <a:cubicBezTo>
                      <a:pt x="29924" y="92126"/>
                      <a:pt x="19804" y="91451"/>
                      <a:pt x="10360" y="91451"/>
                    </a:cubicBezTo>
                    <a:cubicBezTo>
                      <a:pt x="5637" y="91451"/>
                      <a:pt x="4288" y="90102"/>
                      <a:pt x="4288" y="85380"/>
                    </a:cubicBezTo>
                    <a:cubicBezTo>
                      <a:pt x="3613" y="71887"/>
                      <a:pt x="3613" y="59069"/>
                      <a:pt x="3613" y="46925"/>
                    </a:cubicBezTo>
                    <a:cubicBezTo>
                      <a:pt x="3613" y="46925"/>
                      <a:pt x="3613" y="46925"/>
                      <a:pt x="3613" y="46925"/>
                    </a:cubicBezTo>
                    <a:close/>
                    <a:moveTo>
                      <a:pt x="31948" y="17916"/>
                    </a:moveTo>
                    <a:cubicBezTo>
                      <a:pt x="30599" y="17916"/>
                      <a:pt x="28575" y="17916"/>
                      <a:pt x="27225" y="17916"/>
                    </a:cubicBezTo>
                    <a:cubicBezTo>
                      <a:pt x="19804" y="16567"/>
                      <a:pt x="17781" y="19940"/>
                      <a:pt x="18455" y="27361"/>
                    </a:cubicBezTo>
                    <a:cubicBezTo>
                      <a:pt x="19130" y="37480"/>
                      <a:pt x="18455" y="47600"/>
                      <a:pt x="18455" y="57719"/>
                    </a:cubicBezTo>
                    <a:cubicBezTo>
                      <a:pt x="18455" y="77284"/>
                      <a:pt x="18455" y="77284"/>
                      <a:pt x="38694" y="75935"/>
                    </a:cubicBezTo>
                    <a:cubicBezTo>
                      <a:pt x="48814" y="75260"/>
                      <a:pt x="56909" y="70538"/>
                      <a:pt x="60957" y="60418"/>
                    </a:cubicBezTo>
                    <a:cubicBezTo>
                      <a:pt x="69727" y="36131"/>
                      <a:pt x="56909" y="17241"/>
                      <a:pt x="31948" y="1791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orme libre : forme 35">
                <a:extLst>
                  <a:ext uri="{FF2B5EF4-FFF2-40B4-BE49-F238E27FC236}">
                    <a16:creationId xmlns:a16="http://schemas.microsoft.com/office/drawing/2014/main" id="{77ECC2D6-2990-4E57-97CE-3D53A57EF6E7}"/>
                  </a:ext>
                </a:extLst>
              </p:cNvPr>
              <p:cNvSpPr/>
              <p:nvPr/>
            </p:nvSpPr>
            <p:spPr>
              <a:xfrm>
                <a:off x="2357847" y="5274608"/>
                <a:ext cx="87412" cy="122375"/>
              </a:xfrm>
              <a:custGeom>
                <a:avLst/>
                <a:gdLst>
                  <a:gd name="connsiteX0" fmla="*/ 3743 w 67463"/>
                  <a:gd name="connsiteY0" fmla="*/ 46861 h 94449"/>
                  <a:gd name="connsiteX1" fmla="*/ 3743 w 67463"/>
                  <a:gd name="connsiteY1" fmla="*/ 9081 h 94449"/>
                  <a:gd name="connsiteX2" fmla="*/ 8465 w 67463"/>
                  <a:gd name="connsiteY2" fmla="*/ 3684 h 94449"/>
                  <a:gd name="connsiteX3" fmla="*/ 42197 w 67463"/>
                  <a:gd name="connsiteY3" fmla="*/ 4359 h 94449"/>
                  <a:gd name="connsiteX4" fmla="*/ 63111 w 67463"/>
                  <a:gd name="connsiteY4" fmla="*/ 20550 h 94449"/>
                  <a:gd name="connsiteX5" fmla="*/ 55690 w 67463"/>
                  <a:gd name="connsiteY5" fmla="*/ 50234 h 94449"/>
                  <a:gd name="connsiteX6" fmla="*/ 53666 w 67463"/>
                  <a:gd name="connsiteY6" fmla="*/ 63727 h 94449"/>
                  <a:gd name="connsiteX7" fmla="*/ 65809 w 67463"/>
                  <a:gd name="connsiteY7" fmla="*/ 85315 h 94449"/>
                  <a:gd name="connsiteX8" fmla="*/ 63111 w 67463"/>
                  <a:gd name="connsiteY8" fmla="*/ 91387 h 94449"/>
                  <a:gd name="connsiteX9" fmla="*/ 48943 w 67463"/>
                  <a:gd name="connsiteY9" fmla="*/ 83291 h 94449"/>
                  <a:gd name="connsiteX10" fmla="*/ 38824 w 67463"/>
                  <a:gd name="connsiteY10" fmla="*/ 65076 h 94449"/>
                  <a:gd name="connsiteX11" fmla="*/ 28704 w 67463"/>
                  <a:gd name="connsiteY11" fmla="*/ 59004 h 94449"/>
                  <a:gd name="connsiteX12" fmla="*/ 18585 w 67463"/>
                  <a:gd name="connsiteY12" fmla="*/ 69798 h 94449"/>
                  <a:gd name="connsiteX13" fmla="*/ 18585 w 67463"/>
                  <a:gd name="connsiteY13" fmla="*/ 82616 h 94449"/>
                  <a:gd name="connsiteX14" fmla="*/ 9140 w 67463"/>
                  <a:gd name="connsiteY14" fmla="*/ 92061 h 94449"/>
                  <a:gd name="connsiteX15" fmla="*/ 3743 w 67463"/>
                  <a:gd name="connsiteY15" fmla="*/ 85990 h 94449"/>
                  <a:gd name="connsiteX16" fmla="*/ 3743 w 67463"/>
                  <a:gd name="connsiteY16" fmla="*/ 46861 h 94449"/>
                  <a:gd name="connsiteX17" fmla="*/ 3743 w 67463"/>
                  <a:gd name="connsiteY17" fmla="*/ 46861 h 94449"/>
                  <a:gd name="connsiteX18" fmla="*/ 18585 w 67463"/>
                  <a:gd name="connsiteY18" fmla="*/ 29320 h 94449"/>
                  <a:gd name="connsiteX19" fmla="*/ 28030 w 67463"/>
                  <a:gd name="connsiteY19" fmla="*/ 44162 h 94449"/>
                  <a:gd name="connsiteX20" fmla="*/ 49618 w 67463"/>
                  <a:gd name="connsiteY20" fmla="*/ 29320 h 94449"/>
                  <a:gd name="connsiteX21" fmla="*/ 30728 w 67463"/>
                  <a:gd name="connsiteY21" fmla="*/ 15153 h 94449"/>
                  <a:gd name="connsiteX22" fmla="*/ 18585 w 67463"/>
                  <a:gd name="connsiteY22" fmla="*/ 2932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3743" y="46861"/>
                    </a:moveTo>
                    <a:cubicBezTo>
                      <a:pt x="3743" y="34043"/>
                      <a:pt x="3743" y="21225"/>
                      <a:pt x="3743" y="9081"/>
                    </a:cubicBezTo>
                    <a:cubicBezTo>
                      <a:pt x="3743" y="5708"/>
                      <a:pt x="3743" y="3009"/>
                      <a:pt x="8465" y="3684"/>
                    </a:cubicBezTo>
                    <a:cubicBezTo>
                      <a:pt x="19934" y="4359"/>
                      <a:pt x="30728" y="3009"/>
                      <a:pt x="42197" y="4359"/>
                    </a:cubicBezTo>
                    <a:cubicBezTo>
                      <a:pt x="52317" y="5708"/>
                      <a:pt x="60412" y="9756"/>
                      <a:pt x="63111" y="20550"/>
                    </a:cubicBezTo>
                    <a:cubicBezTo>
                      <a:pt x="65809" y="31344"/>
                      <a:pt x="65135" y="42138"/>
                      <a:pt x="55690" y="50234"/>
                    </a:cubicBezTo>
                    <a:cubicBezTo>
                      <a:pt x="50293" y="54956"/>
                      <a:pt x="50293" y="58330"/>
                      <a:pt x="53666" y="63727"/>
                    </a:cubicBezTo>
                    <a:cubicBezTo>
                      <a:pt x="58388" y="70473"/>
                      <a:pt x="61761" y="78569"/>
                      <a:pt x="65809" y="85315"/>
                    </a:cubicBezTo>
                    <a:cubicBezTo>
                      <a:pt x="67833" y="89363"/>
                      <a:pt x="69183" y="91387"/>
                      <a:pt x="63111" y="91387"/>
                    </a:cubicBezTo>
                    <a:cubicBezTo>
                      <a:pt x="56364" y="92061"/>
                      <a:pt x="52317" y="90037"/>
                      <a:pt x="48943" y="83291"/>
                    </a:cubicBezTo>
                    <a:cubicBezTo>
                      <a:pt x="46245" y="77219"/>
                      <a:pt x="41522" y="71148"/>
                      <a:pt x="38824" y="65076"/>
                    </a:cubicBezTo>
                    <a:cubicBezTo>
                      <a:pt x="36800" y="61028"/>
                      <a:pt x="34101" y="59004"/>
                      <a:pt x="28704" y="59004"/>
                    </a:cubicBezTo>
                    <a:cubicBezTo>
                      <a:pt x="18585" y="59004"/>
                      <a:pt x="18585" y="59004"/>
                      <a:pt x="18585" y="69798"/>
                    </a:cubicBezTo>
                    <a:cubicBezTo>
                      <a:pt x="18585" y="73846"/>
                      <a:pt x="17910" y="78569"/>
                      <a:pt x="18585" y="82616"/>
                    </a:cubicBezTo>
                    <a:cubicBezTo>
                      <a:pt x="19934" y="90037"/>
                      <a:pt x="16561" y="92061"/>
                      <a:pt x="9140" y="92061"/>
                    </a:cubicBezTo>
                    <a:cubicBezTo>
                      <a:pt x="4417" y="92061"/>
                      <a:pt x="3068" y="90037"/>
                      <a:pt x="3743" y="85990"/>
                    </a:cubicBezTo>
                    <a:cubicBezTo>
                      <a:pt x="3743" y="72497"/>
                      <a:pt x="3743" y="59679"/>
                      <a:pt x="3743" y="46861"/>
                    </a:cubicBezTo>
                    <a:cubicBezTo>
                      <a:pt x="3743" y="46861"/>
                      <a:pt x="3743" y="46861"/>
                      <a:pt x="3743" y="46861"/>
                    </a:cubicBezTo>
                    <a:close/>
                    <a:moveTo>
                      <a:pt x="18585" y="29320"/>
                    </a:moveTo>
                    <a:cubicBezTo>
                      <a:pt x="18585" y="45511"/>
                      <a:pt x="16561" y="44162"/>
                      <a:pt x="28030" y="44162"/>
                    </a:cubicBezTo>
                    <a:cubicBezTo>
                      <a:pt x="44221" y="44162"/>
                      <a:pt x="49618" y="40114"/>
                      <a:pt x="49618" y="29320"/>
                    </a:cubicBezTo>
                    <a:cubicBezTo>
                      <a:pt x="49618" y="19201"/>
                      <a:pt x="43546" y="15153"/>
                      <a:pt x="30728" y="15153"/>
                    </a:cubicBezTo>
                    <a:cubicBezTo>
                      <a:pt x="15886" y="15153"/>
                      <a:pt x="18585" y="13804"/>
                      <a:pt x="18585" y="293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 : forme 37">
                <a:extLst>
                  <a:ext uri="{FF2B5EF4-FFF2-40B4-BE49-F238E27FC236}">
                    <a16:creationId xmlns:a16="http://schemas.microsoft.com/office/drawing/2014/main" id="{F8FAA5F9-C714-4276-AFEA-8267145FD230}"/>
                  </a:ext>
                </a:extLst>
              </p:cNvPr>
              <p:cNvSpPr/>
              <p:nvPr/>
            </p:nvSpPr>
            <p:spPr>
              <a:xfrm>
                <a:off x="2863223" y="5272120"/>
                <a:ext cx="87412" cy="122375"/>
              </a:xfrm>
              <a:custGeom>
                <a:avLst/>
                <a:gdLst>
                  <a:gd name="connsiteX0" fmla="*/ 3635 w 67463"/>
                  <a:gd name="connsiteY0" fmla="*/ 47431 h 94449"/>
                  <a:gd name="connsiteX1" fmla="*/ 3635 w 67463"/>
                  <a:gd name="connsiteY1" fmla="*/ 11001 h 94449"/>
                  <a:gd name="connsiteX2" fmla="*/ 11056 w 67463"/>
                  <a:gd name="connsiteY2" fmla="*/ 3580 h 94449"/>
                  <a:gd name="connsiteX3" fmla="*/ 42764 w 67463"/>
                  <a:gd name="connsiteY3" fmla="*/ 4255 h 94449"/>
                  <a:gd name="connsiteX4" fmla="*/ 63678 w 67463"/>
                  <a:gd name="connsiteY4" fmla="*/ 20446 h 94449"/>
                  <a:gd name="connsiteX5" fmla="*/ 56257 w 67463"/>
                  <a:gd name="connsiteY5" fmla="*/ 50130 h 94449"/>
                  <a:gd name="connsiteX6" fmla="*/ 54233 w 67463"/>
                  <a:gd name="connsiteY6" fmla="*/ 62948 h 94449"/>
                  <a:gd name="connsiteX7" fmla="*/ 67051 w 67463"/>
                  <a:gd name="connsiteY7" fmla="*/ 85886 h 94449"/>
                  <a:gd name="connsiteX8" fmla="*/ 64352 w 67463"/>
                  <a:gd name="connsiteY8" fmla="*/ 91283 h 94449"/>
                  <a:gd name="connsiteX9" fmla="*/ 49510 w 67463"/>
                  <a:gd name="connsiteY9" fmla="*/ 83187 h 94449"/>
                  <a:gd name="connsiteX10" fmla="*/ 38716 w 67463"/>
                  <a:gd name="connsiteY10" fmla="*/ 64297 h 94449"/>
                  <a:gd name="connsiteX11" fmla="*/ 31295 w 67463"/>
                  <a:gd name="connsiteY11" fmla="*/ 58900 h 94449"/>
                  <a:gd name="connsiteX12" fmla="*/ 18477 w 67463"/>
                  <a:gd name="connsiteY12" fmla="*/ 70369 h 94449"/>
                  <a:gd name="connsiteX13" fmla="*/ 18477 w 67463"/>
                  <a:gd name="connsiteY13" fmla="*/ 82512 h 94449"/>
                  <a:gd name="connsiteX14" fmla="*/ 6334 w 67463"/>
                  <a:gd name="connsiteY14" fmla="*/ 91283 h 94449"/>
                  <a:gd name="connsiteX15" fmla="*/ 3635 w 67463"/>
                  <a:gd name="connsiteY15" fmla="*/ 85886 h 94449"/>
                  <a:gd name="connsiteX16" fmla="*/ 3635 w 67463"/>
                  <a:gd name="connsiteY16" fmla="*/ 47431 h 94449"/>
                  <a:gd name="connsiteX17" fmla="*/ 3635 w 67463"/>
                  <a:gd name="connsiteY17" fmla="*/ 47431 h 94449"/>
                  <a:gd name="connsiteX18" fmla="*/ 18477 w 67463"/>
                  <a:gd name="connsiteY18" fmla="*/ 29216 h 94449"/>
                  <a:gd name="connsiteX19" fmla="*/ 32644 w 67463"/>
                  <a:gd name="connsiteY19" fmla="*/ 44058 h 94449"/>
                  <a:gd name="connsiteX20" fmla="*/ 48836 w 67463"/>
                  <a:gd name="connsiteY20" fmla="*/ 29216 h 94449"/>
                  <a:gd name="connsiteX21" fmla="*/ 33319 w 67463"/>
                  <a:gd name="connsiteY21" fmla="*/ 15049 h 94449"/>
                  <a:gd name="connsiteX22" fmla="*/ 18477 w 67463"/>
                  <a:gd name="connsiteY22" fmla="*/ 29216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7463" h="94449">
                    <a:moveTo>
                      <a:pt x="3635" y="47431"/>
                    </a:moveTo>
                    <a:cubicBezTo>
                      <a:pt x="3635" y="35288"/>
                      <a:pt x="3635" y="23144"/>
                      <a:pt x="3635" y="11001"/>
                    </a:cubicBezTo>
                    <a:cubicBezTo>
                      <a:pt x="3635" y="4929"/>
                      <a:pt x="5659" y="3580"/>
                      <a:pt x="11056" y="3580"/>
                    </a:cubicBezTo>
                    <a:cubicBezTo>
                      <a:pt x="21850" y="4255"/>
                      <a:pt x="31970" y="2905"/>
                      <a:pt x="42764" y="4255"/>
                    </a:cubicBezTo>
                    <a:cubicBezTo>
                      <a:pt x="52883" y="5604"/>
                      <a:pt x="60979" y="10326"/>
                      <a:pt x="63678" y="20446"/>
                    </a:cubicBezTo>
                    <a:cubicBezTo>
                      <a:pt x="66376" y="31240"/>
                      <a:pt x="65702" y="42709"/>
                      <a:pt x="56257" y="50130"/>
                    </a:cubicBezTo>
                    <a:cubicBezTo>
                      <a:pt x="50859" y="54178"/>
                      <a:pt x="51534" y="57551"/>
                      <a:pt x="54233" y="62948"/>
                    </a:cubicBezTo>
                    <a:cubicBezTo>
                      <a:pt x="58955" y="70369"/>
                      <a:pt x="63003" y="78465"/>
                      <a:pt x="67051" y="85886"/>
                    </a:cubicBezTo>
                    <a:cubicBezTo>
                      <a:pt x="69075" y="89933"/>
                      <a:pt x="68400" y="90608"/>
                      <a:pt x="64352" y="91283"/>
                    </a:cubicBezTo>
                    <a:cubicBezTo>
                      <a:pt x="57606" y="91957"/>
                      <a:pt x="52883" y="90608"/>
                      <a:pt x="49510" y="83187"/>
                    </a:cubicBezTo>
                    <a:cubicBezTo>
                      <a:pt x="46812" y="76441"/>
                      <a:pt x="42089" y="70369"/>
                      <a:pt x="38716" y="64297"/>
                    </a:cubicBezTo>
                    <a:cubicBezTo>
                      <a:pt x="37367" y="61599"/>
                      <a:pt x="35343" y="58900"/>
                      <a:pt x="31295" y="58900"/>
                    </a:cubicBezTo>
                    <a:cubicBezTo>
                      <a:pt x="19152" y="58225"/>
                      <a:pt x="18477" y="58900"/>
                      <a:pt x="18477" y="70369"/>
                    </a:cubicBezTo>
                    <a:cubicBezTo>
                      <a:pt x="18477" y="74417"/>
                      <a:pt x="18477" y="78465"/>
                      <a:pt x="18477" y="82512"/>
                    </a:cubicBezTo>
                    <a:cubicBezTo>
                      <a:pt x="18477" y="91283"/>
                      <a:pt x="15104" y="93307"/>
                      <a:pt x="6334" y="91283"/>
                    </a:cubicBezTo>
                    <a:cubicBezTo>
                      <a:pt x="2960" y="90608"/>
                      <a:pt x="3635" y="87909"/>
                      <a:pt x="3635" y="85886"/>
                    </a:cubicBezTo>
                    <a:cubicBezTo>
                      <a:pt x="3635" y="73067"/>
                      <a:pt x="3635" y="60249"/>
                      <a:pt x="3635" y="47431"/>
                    </a:cubicBezTo>
                    <a:cubicBezTo>
                      <a:pt x="3635" y="47431"/>
                      <a:pt x="3635" y="47431"/>
                      <a:pt x="3635" y="47431"/>
                    </a:cubicBezTo>
                    <a:close/>
                    <a:moveTo>
                      <a:pt x="18477" y="29216"/>
                    </a:moveTo>
                    <a:cubicBezTo>
                      <a:pt x="18477" y="44733"/>
                      <a:pt x="18477" y="44733"/>
                      <a:pt x="32644" y="44058"/>
                    </a:cubicBezTo>
                    <a:cubicBezTo>
                      <a:pt x="43439" y="44058"/>
                      <a:pt x="48836" y="38661"/>
                      <a:pt x="48836" y="29216"/>
                    </a:cubicBezTo>
                    <a:cubicBezTo>
                      <a:pt x="48836" y="20446"/>
                      <a:pt x="43439" y="15049"/>
                      <a:pt x="33319" y="15049"/>
                    </a:cubicBezTo>
                    <a:cubicBezTo>
                      <a:pt x="18477" y="14374"/>
                      <a:pt x="18477" y="14374"/>
                      <a:pt x="18477" y="29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 : forme 41">
                <a:extLst>
                  <a:ext uri="{FF2B5EF4-FFF2-40B4-BE49-F238E27FC236}">
                    <a16:creationId xmlns:a16="http://schemas.microsoft.com/office/drawing/2014/main" id="{B270F77B-8148-43E7-9B88-A0B082D05635}"/>
                  </a:ext>
                </a:extLst>
              </p:cNvPr>
              <p:cNvSpPr/>
              <p:nvPr/>
            </p:nvSpPr>
            <p:spPr>
              <a:xfrm>
                <a:off x="3064340" y="5270343"/>
                <a:ext cx="96152" cy="122375"/>
              </a:xfrm>
              <a:custGeom>
                <a:avLst/>
                <a:gdLst>
                  <a:gd name="connsiteX0" fmla="*/ 3580 w 74209"/>
                  <a:gd name="connsiteY0" fmla="*/ 48128 h 94449"/>
                  <a:gd name="connsiteX1" fmla="*/ 3580 w 74209"/>
                  <a:gd name="connsiteY1" fmla="*/ 10349 h 94449"/>
                  <a:gd name="connsiteX2" fmla="*/ 11001 w 74209"/>
                  <a:gd name="connsiteY2" fmla="*/ 4277 h 94449"/>
                  <a:gd name="connsiteX3" fmla="*/ 18422 w 74209"/>
                  <a:gd name="connsiteY3" fmla="*/ 10349 h 94449"/>
                  <a:gd name="connsiteX4" fmla="*/ 18422 w 74209"/>
                  <a:gd name="connsiteY4" fmla="*/ 31937 h 94449"/>
                  <a:gd name="connsiteX5" fmla="*/ 24494 w 74209"/>
                  <a:gd name="connsiteY5" fmla="*/ 38009 h 94449"/>
                  <a:gd name="connsiteX6" fmla="*/ 56876 w 74209"/>
                  <a:gd name="connsiteY6" fmla="*/ 38009 h 94449"/>
                  <a:gd name="connsiteX7" fmla="*/ 62273 w 74209"/>
                  <a:gd name="connsiteY7" fmla="*/ 32612 h 94449"/>
                  <a:gd name="connsiteX8" fmla="*/ 62273 w 74209"/>
                  <a:gd name="connsiteY8" fmla="*/ 8999 h 94449"/>
                  <a:gd name="connsiteX9" fmla="*/ 69694 w 74209"/>
                  <a:gd name="connsiteY9" fmla="*/ 3602 h 94449"/>
                  <a:gd name="connsiteX10" fmla="*/ 77115 w 74209"/>
                  <a:gd name="connsiteY10" fmla="*/ 8999 h 94449"/>
                  <a:gd name="connsiteX11" fmla="*/ 77115 w 74209"/>
                  <a:gd name="connsiteY11" fmla="*/ 85908 h 94449"/>
                  <a:gd name="connsiteX12" fmla="*/ 69020 w 74209"/>
                  <a:gd name="connsiteY12" fmla="*/ 91305 h 94449"/>
                  <a:gd name="connsiteX13" fmla="*/ 62273 w 74209"/>
                  <a:gd name="connsiteY13" fmla="*/ 85233 h 94449"/>
                  <a:gd name="connsiteX14" fmla="*/ 62273 w 74209"/>
                  <a:gd name="connsiteY14" fmla="*/ 57573 h 94449"/>
                  <a:gd name="connsiteX15" fmla="*/ 56876 w 74209"/>
                  <a:gd name="connsiteY15" fmla="*/ 52176 h 94449"/>
                  <a:gd name="connsiteX16" fmla="*/ 23819 w 74209"/>
                  <a:gd name="connsiteY16" fmla="*/ 52176 h 94449"/>
                  <a:gd name="connsiteX17" fmla="*/ 19097 w 74209"/>
                  <a:gd name="connsiteY17" fmla="*/ 57573 h 94449"/>
                  <a:gd name="connsiteX18" fmla="*/ 19097 w 74209"/>
                  <a:gd name="connsiteY18" fmla="*/ 85908 h 94449"/>
                  <a:gd name="connsiteX19" fmla="*/ 11001 w 74209"/>
                  <a:gd name="connsiteY19" fmla="*/ 91305 h 94449"/>
                  <a:gd name="connsiteX20" fmla="*/ 4255 w 74209"/>
                  <a:gd name="connsiteY20" fmla="*/ 85908 h 94449"/>
                  <a:gd name="connsiteX21" fmla="*/ 3580 w 74209"/>
                  <a:gd name="connsiteY21" fmla="*/ 48128 h 94449"/>
                  <a:gd name="connsiteX22" fmla="*/ 3580 w 74209"/>
                  <a:gd name="connsiteY22" fmla="*/ 4812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209" h="94449">
                    <a:moveTo>
                      <a:pt x="3580" y="48128"/>
                    </a:moveTo>
                    <a:cubicBezTo>
                      <a:pt x="3580" y="35310"/>
                      <a:pt x="4255" y="22492"/>
                      <a:pt x="3580" y="10349"/>
                    </a:cubicBezTo>
                    <a:cubicBezTo>
                      <a:pt x="3580" y="3602"/>
                      <a:pt x="6953" y="4277"/>
                      <a:pt x="11001" y="4277"/>
                    </a:cubicBezTo>
                    <a:cubicBezTo>
                      <a:pt x="15723" y="4277"/>
                      <a:pt x="19097" y="4277"/>
                      <a:pt x="18422" y="10349"/>
                    </a:cubicBezTo>
                    <a:cubicBezTo>
                      <a:pt x="17747" y="17770"/>
                      <a:pt x="18422" y="25191"/>
                      <a:pt x="18422" y="31937"/>
                    </a:cubicBezTo>
                    <a:cubicBezTo>
                      <a:pt x="18422" y="35985"/>
                      <a:pt x="19097" y="38009"/>
                      <a:pt x="24494" y="38009"/>
                    </a:cubicBezTo>
                    <a:cubicBezTo>
                      <a:pt x="35288" y="37334"/>
                      <a:pt x="46082" y="38009"/>
                      <a:pt x="56876" y="38009"/>
                    </a:cubicBezTo>
                    <a:cubicBezTo>
                      <a:pt x="60924" y="38009"/>
                      <a:pt x="62948" y="36659"/>
                      <a:pt x="62273" y="32612"/>
                    </a:cubicBezTo>
                    <a:cubicBezTo>
                      <a:pt x="62273" y="24516"/>
                      <a:pt x="62273" y="17095"/>
                      <a:pt x="62273" y="8999"/>
                    </a:cubicBezTo>
                    <a:cubicBezTo>
                      <a:pt x="62273" y="2928"/>
                      <a:pt x="66321" y="4277"/>
                      <a:pt x="69694" y="3602"/>
                    </a:cubicBezTo>
                    <a:cubicBezTo>
                      <a:pt x="73067" y="3602"/>
                      <a:pt x="77115" y="2928"/>
                      <a:pt x="77115" y="8999"/>
                    </a:cubicBezTo>
                    <a:cubicBezTo>
                      <a:pt x="77115" y="34635"/>
                      <a:pt x="77115" y="60272"/>
                      <a:pt x="77115" y="85908"/>
                    </a:cubicBezTo>
                    <a:cubicBezTo>
                      <a:pt x="77115" y="92654"/>
                      <a:pt x="72393" y="90630"/>
                      <a:pt x="69020" y="91305"/>
                    </a:cubicBezTo>
                    <a:cubicBezTo>
                      <a:pt x="64972" y="91980"/>
                      <a:pt x="61599" y="91305"/>
                      <a:pt x="62273" y="85233"/>
                    </a:cubicBezTo>
                    <a:cubicBezTo>
                      <a:pt x="62948" y="75788"/>
                      <a:pt x="62273" y="67018"/>
                      <a:pt x="62273" y="57573"/>
                    </a:cubicBezTo>
                    <a:cubicBezTo>
                      <a:pt x="62273" y="53525"/>
                      <a:pt x="60924" y="52176"/>
                      <a:pt x="56876" y="52176"/>
                    </a:cubicBezTo>
                    <a:cubicBezTo>
                      <a:pt x="46082" y="52176"/>
                      <a:pt x="34613" y="52176"/>
                      <a:pt x="23819" y="52176"/>
                    </a:cubicBezTo>
                    <a:cubicBezTo>
                      <a:pt x="19771" y="52176"/>
                      <a:pt x="18422" y="53525"/>
                      <a:pt x="19097" y="57573"/>
                    </a:cubicBezTo>
                    <a:cubicBezTo>
                      <a:pt x="19097" y="67018"/>
                      <a:pt x="19097" y="76463"/>
                      <a:pt x="19097" y="85908"/>
                    </a:cubicBezTo>
                    <a:cubicBezTo>
                      <a:pt x="19771" y="92654"/>
                      <a:pt x="15049" y="91305"/>
                      <a:pt x="11001" y="91305"/>
                    </a:cubicBezTo>
                    <a:cubicBezTo>
                      <a:pt x="6953" y="91305"/>
                      <a:pt x="3580" y="91980"/>
                      <a:pt x="4255" y="85908"/>
                    </a:cubicBezTo>
                    <a:cubicBezTo>
                      <a:pt x="4255" y="73764"/>
                      <a:pt x="4255" y="60946"/>
                      <a:pt x="3580" y="48128"/>
                    </a:cubicBezTo>
                    <a:cubicBezTo>
                      <a:pt x="4255" y="48128"/>
                      <a:pt x="3580" y="48128"/>
                      <a:pt x="3580" y="48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 : forme 42">
                <a:extLst>
                  <a:ext uri="{FF2B5EF4-FFF2-40B4-BE49-F238E27FC236}">
                    <a16:creationId xmlns:a16="http://schemas.microsoft.com/office/drawing/2014/main" id="{47FC9DFB-2059-4D54-BC65-2AAED6E08B1A}"/>
                  </a:ext>
                </a:extLst>
              </p:cNvPr>
              <p:cNvSpPr/>
              <p:nvPr/>
            </p:nvSpPr>
            <p:spPr>
              <a:xfrm>
                <a:off x="2650012" y="5273726"/>
                <a:ext cx="104893" cy="122375"/>
              </a:xfrm>
              <a:custGeom>
                <a:avLst/>
                <a:gdLst>
                  <a:gd name="connsiteX0" fmla="*/ 76441 w 80956"/>
                  <a:gd name="connsiteY0" fmla="*/ 47541 h 94449"/>
                  <a:gd name="connsiteX1" fmla="*/ 76441 w 80956"/>
                  <a:gd name="connsiteY1" fmla="*/ 83972 h 94449"/>
                  <a:gd name="connsiteX2" fmla="*/ 69020 w 80956"/>
                  <a:gd name="connsiteY2" fmla="*/ 91393 h 94449"/>
                  <a:gd name="connsiteX3" fmla="*/ 61599 w 80956"/>
                  <a:gd name="connsiteY3" fmla="*/ 84646 h 94449"/>
                  <a:gd name="connsiteX4" fmla="*/ 61599 w 80956"/>
                  <a:gd name="connsiteY4" fmla="*/ 57661 h 94449"/>
                  <a:gd name="connsiteX5" fmla="*/ 56202 w 80956"/>
                  <a:gd name="connsiteY5" fmla="*/ 52264 h 94449"/>
                  <a:gd name="connsiteX6" fmla="*/ 23819 w 80956"/>
                  <a:gd name="connsiteY6" fmla="*/ 52264 h 94449"/>
                  <a:gd name="connsiteX7" fmla="*/ 18422 w 80956"/>
                  <a:gd name="connsiteY7" fmla="*/ 58336 h 94449"/>
                  <a:gd name="connsiteX8" fmla="*/ 18422 w 80956"/>
                  <a:gd name="connsiteY8" fmla="*/ 85996 h 94449"/>
                  <a:gd name="connsiteX9" fmla="*/ 11001 w 80956"/>
                  <a:gd name="connsiteY9" fmla="*/ 91393 h 94449"/>
                  <a:gd name="connsiteX10" fmla="*/ 3580 w 80956"/>
                  <a:gd name="connsiteY10" fmla="*/ 86670 h 94449"/>
                  <a:gd name="connsiteX11" fmla="*/ 3580 w 80956"/>
                  <a:gd name="connsiteY11" fmla="*/ 9762 h 94449"/>
                  <a:gd name="connsiteX12" fmla="*/ 11001 w 80956"/>
                  <a:gd name="connsiteY12" fmla="*/ 4365 h 94449"/>
                  <a:gd name="connsiteX13" fmla="*/ 19097 w 80956"/>
                  <a:gd name="connsiteY13" fmla="*/ 9762 h 94449"/>
                  <a:gd name="connsiteX14" fmla="*/ 19097 w 80956"/>
                  <a:gd name="connsiteY14" fmla="*/ 31350 h 94449"/>
                  <a:gd name="connsiteX15" fmla="*/ 25168 w 80956"/>
                  <a:gd name="connsiteY15" fmla="*/ 38097 h 94449"/>
                  <a:gd name="connsiteX16" fmla="*/ 56876 w 80956"/>
                  <a:gd name="connsiteY16" fmla="*/ 38097 h 94449"/>
                  <a:gd name="connsiteX17" fmla="*/ 62948 w 80956"/>
                  <a:gd name="connsiteY17" fmla="*/ 32025 h 94449"/>
                  <a:gd name="connsiteX18" fmla="*/ 62948 w 80956"/>
                  <a:gd name="connsiteY18" fmla="*/ 9087 h 94449"/>
                  <a:gd name="connsiteX19" fmla="*/ 70369 w 80956"/>
                  <a:gd name="connsiteY19" fmla="*/ 3690 h 94449"/>
                  <a:gd name="connsiteX20" fmla="*/ 77790 w 80956"/>
                  <a:gd name="connsiteY20" fmla="*/ 9087 h 94449"/>
                  <a:gd name="connsiteX21" fmla="*/ 76441 w 80956"/>
                  <a:gd name="connsiteY21" fmla="*/ 47541 h 94449"/>
                  <a:gd name="connsiteX22" fmla="*/ 76441 w 80956"/>
                  <a:gd name="connsiteY22" fmla="*/ 4754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94449">
                    <a:moveTo>
                      <a:pt x="76441" y="47541"/>
                    </a:moveTo>
                    <a:cubicBezTo>
                      <a:pt x="76441" y="59685"/>
                      <a:pt x="76441" y="71828"/>
                      <a:pt x="76441" y="83972"/>
                    </a:cubicBezTo>
                    <a:cubicBezTo>
                      <a:pt x="76441" y="90044"/>
                      <a:pt x="74417" y="91393"/>
                      <a:pt x="69020" y="91393"/>
                    </a:cubicBezTo>
                    <a:cubicBezTo>
                      <a:pt x="63622" y="91393"/>
                      <a:pt x="60924" y="90718"/>
                      <a:pt x="61599" y="84646"/>
                    </a:cubicBezTo>
                    <a:cubicBezTo>
                      <a:pt x="62273" y="75876"/>
                      <a:pt x="61599" y="67106"/>
                      <a:pt x="61599" y="57661"/>
                    </a:cubicBezTo>
                    <a:cubicBezTo>
                      <a:pt x="61599" y="53613"/>
                      <a:pt x="60249" y="52264"/>
                      <a:pt x="56202" y="52264"/>
                    </a:cubicBezTo>
                    <a:cubicBezTo>
                      <a:pt x="45407" y="52264"/>
                      <a:pt x="34613" y="52939"/>
                      <a:pt x="23819" y="52264"/>
                    </a:cubicBezTo>
                    <a:cubicBezTo>
                      <a:pt x="19097" y="52264"/>
                      <a:pt x="17747" y="54288"/>
                      <a:pt x="18422" y="58336"/>
                    </a:cubicBezTo>
                    <a:cubicBezTo>
                      <a:pt x="18422" y="67781"/>
                      <a:pt x="18422" y="76551"/>
                      <a:pt x="18422" y="85996"/>
                    </a:cubicBezTo>
                    <a:cubicBezTo>
                      <a:pt x="18422" y="92067"/>
                      <a:pt x="14374" y="91393"/>
                      <a:pt x="11001" y="91393"/>
                    </a:cubicBezTo>
                    <a:cubicBezTo>
                      <a:pt x="7628" y="91393"/>
                      <a:pt x="3580" y="92742"/>
                      <a:pt x="3580" y="86670"/>
                    </a:cubicBezTo>
                    <a:cubicBezTo>
                      <a:pt x="3580" y="61034"/>
                      <a:pt x="3580" y="35398"/>
                      <a:pt x="3580" y="9762"/>
                    </a:cubicBezTo>
                    <a:cubicBezTo>
                      <a:pt x="3580" y="3690"/>
                      <a:pt x="6953" y="4365"/>
                      <a:pt x="11001" y="4365"/>
                    </a:cubicBezTo>
                    <a:cubicBezTo>
                      <a:pt x="15049" y="4365"/>
                      <a:pt x="19097" y="3690"/>
                      <a:pt x="19097" y="9762"/>
                    </a:cubicBezTo>
                    <a:cubicBezTo>
                      <a:pt x="18422" y="17183"/>
                      <a:pt x="19097" y="24604"/>
                      <a:pt x="19097" y="31350"/>
                    </a:cubicBezTo>
                    <a:cubicBezTo>
                      <a:pt x="19097" y="36073"/>
                      <a:pt x="20446" y="38097"/>
                      <a:pt x="25168" y="38097"/>
                    </a:cubicBezTo>
                    <a:cubicBezTo>
                      <a:pt x="35962" y="37422"/>
                      <a:pt x="46082" y="37422"/>
                      <a:pt x="56876" y="38097"/>
                    </a:cubicBezTo>
                    <a:cubicBezTo>
                      <a:pt x="61599" y="38097"/>
                      <a:pt x="62948" y="36747"/>
                      <a:pt x="62948" y="32025"/>
                    </a:cubicBezTo>
                    <a:cubicBezTo>
                      <a:pt x="62948" y="24604"/>
                      <a:pt x="62948" y="17183"/>
                      <a:pt x="62948" y="9087"/>
                    </a:cubicBezTo>
                    <a:cubicBezTo>
                      <a:pt x="62273" y="3015"/>
                      <a:pt x="66321" y="3690"/>
                      <a:pt x="70369" y="3690"/>
                    </a:cubicBezTo>
                    <a:cubicBezTo>
                      <a:pt x="73742" y="3690"/>
                      <a:pt x="77790" y="2341"/>
                      <a:pt x="77790" y="9087"/>
                    </a:cubicBezTo>
                    <a:cubicBezTo>
                      <a:pt x="75766" y="21231"/>
                      <a:pt x="75766" y="34049"/>
                      <a:pt x="76441" y="47541"/>
                    </a:cubicBezTo>
                    <a:cubicBezTo>
                      <a:pt x="76441" y="47541"/>
                      <a:pt x="76441" y="47541"/>
                      <a:pt x="76441" y="475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orme libre : forme 44">
                <a:extLst>
                  <a:ext uri="{FF2B5EF4-FFF2-40B4-BE49-F238E27FC236}">
                    <a16:creationId xmlns:a16="http://schemas.microsoft.com/office/drawing/2014/main" id="{0FAD7162-239F-47BC-B0EA-22A54A4088A3}"/>
                  </a:ext>
                </a:extLst>
              </p:cNvPr>
              <p:cNvSpPr/>
              <p:nvPr/>
            </p:nvSpPr>
            <p:spPr>
              <a:xfrm>
                <a:off x="2770639" y="5272995"/>
                <a:ext cx="78670" cy="113635"/>
              </a:xfrm>
              <a:custGeom>
                <a:avLst/>
                <a:gdLst>
                  <a:gd name="connsiteX0" fmla="*/ 3580 w 60717"/>
                  <a:gd name="connsiteY0" fmla="*/ 47431 h 87702"/>
                  <a:gd name="connsiteX1" fmla="*/ 3580 w 60717"/>
                  <a:gd name="connsiteY1" fmla="*/ 10326 h 87702"/>
                  <a:gd name="connsiteX2" fmla="*/ 10326 w 60717"/>
                  <a:gd name="connsiteY2" fmla="*/ 3580 h 87702"/>
                  <a:gd name="connsiteX3" fmla="*/ 53503 w 60717"/>
                  <a:gd name="connsiteY3" fmla="*/ 3580 h 87702"/>
                  <a:gd name="connsiteX4" fmla="*/ 59575 w 60717"/>
                  <a:gd name="connsiteY4" fmla="*/ 11001 h 87702"/>
                  <a:gd name="connsiteX5" fmla="*/ 53503 w 60717"/>
                  <a:gd name="connsiteY5" fmla="*/ 18422 h 87702"/>
                  <a:gd name="connsiteX6" fmla="*/ 25168 w 60717"/>
                  <a:gd name="connsiteY6" fmla="*/ 18422 h 87702"/>
                  <a:gd name="connsiteX7" fmla="*/ 19771 w 60717"/>
                  <a:gd name="connsiteY7" fmla="*/ 23819 h 87702"/>
                  <a:gd name="connsiteX8" fmla="*/ 33939 w 60717"/>
                  <a:gd name="connsiteY8" fmla="*/ 38661 h 87702"/>
                  <a:gd name="connsiteX9" fmla="*/ 42034 w 60717"/>
                  <a:gd name="connsiteY9" fmla="*/ 38661 h 87702"/>
                  <a:gd name="connsiteX10" fmla="*/ 51479 w 60717"/>
                  <a:gd name="connsiteY10" fmla="*/ 50130 h 87702"/>
                  <a:gd name="connsiteX11" fmla="*/ 46082 w 60717"/>
                  <a:gd name="connsiteY11" fmla="*/ 53503 h 87702"/>
                  <a:gd name="connsiteX12" fmla="*/ 26517 w 60717"/>
                  <a:gd name="connsiteY12" fmla="*/ 53503 h 87702"/>
                  <a:gd name="connsiteX13" fmla="*/ 19771 w 60717"/>
                  <a:gd name="connsiteY13" fmla="*/ 59575 h 87702"/>
                  <a:gd name="connsiteX14" fmla="*/ 35288 w 60717"/>
                  <a:gd name="connsiteY14" fmla="*/ 75766 h 87702"/>
                  <a:gd name="connsiteX15" fmla="*/ 55527 w 60717"/>
                  <a:gd name="connsiteY15" fmla="*/ 75766 h 87702"/>
                  <a:gd name="connsiteX16" fmla="*/ 61599 w 60717"/>
                  <a:gd name="connsiteY16" fmla="*/ 82512 h 87702"/>
                  <a:gd name="connsiteX17" fmla="*/ 56202 w 60717"/>
                  <a:gd name="connsiteY17" fmla="*/ 90608 h 87702"/>
                  <a:gd name="connsiteX18" fmla="*/ 10326 w 60717"/>
                  <a:gd name="connsiteY18" fmla="*/ 90608 h 87702"/>
                  <a:gd name="connsiteX19" fmla="*/ 5604 w 60717"/>
                  <a:gd name="connsiteY19" fmla="*/ 84536 h 87702"/>
                  <a:gd name="connsiteX20" fmla="*/ 3580 w 60717"/>
                  <a:gd name="connsiteY20" fmla="*/ 47431 h 87702"/>
                  <a:gd name="connsiteX21" fmla="*/ 3580 w 60717"/>
                  <a:gd name="connsiteY21" fmla="*/ 47431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87702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929" y="3580"/>
                      <a:pt x="10326" y="3580"/>
                    </a:cubicBezTo>
                    <a:cubicBezTo>
                      <a:pt x="24494" y="3580"/>
                      <a:pt x="38661" y="3580"/>
                      <a:pt x="53503" y="3580"/>
                    </a:cubicBezTo>
                    <a:cubicBezTo>
                      <a:pt x="59575" y="3580"/>
                      <a:pt x="59575" y="6953"/>
                      <a:pt x="59575" y="11001"/>
                    </a:cubicBezTo>
                    <a:cubicBezTo>
                      <a:pt x="59575" y="15723"/>
                      <a:pt x="58900" y="18422"/>
                      <a:pt x="53503" y="18422"/>
                    </a:cubicBezTo>
                    <a:cubicBezTo>
                      <a:pt x="44058" y="17747"/>
                      <a:pt x="34613" y="18422"/>
                      <a:pt x="25168" y="18422"/>
                    </a:cubicBezTo>
                    <a:cubicBezTo>
                      <a:pt x="21120" y="18422"/>
                      <a:pt x="19771" y="19771"/>
                      <a:pt x="19771" y="23819"/>
                    </a:cubicBezTo>
                    <a:cubicBezTo>
                      <a:pt x="19771" y="42709"/>
                      <a:pt x="18422" y="38661"/>
                      <a:pt x="33939" y="38661"/>
                    </a:cubicBezTo>
                    <a:cubicBezTo>
                      <a:pt x="36637" y="38661"/>
                      <a:pt x="39336" y="38661"/>
                      <a:pt x="42034" y="38661"/>
                    </a:cubicBezTo>
                    <a:cubicBezTo>
                      <a:pt x="50804" y="38661"/>
                      <a:pt x="52828" y="41360"/>
                      <a:pt x="51479" y="50130"/>
                    </a:cubicBezTo>
                    <a:cubicBezTo>
                      <a:pt x="50804" y="53503"/>
                      <a:pt x="48781" y="53503"/>
                      <a:pt x="46082" y="53503"/>
                    </a:cubicBezTo>
                    <a:cubicBezTo>
                      <a:pt x="39336" y="53503"/>
                      <a:pt x="33264" y="53503"/>
                      <a:pt x="26517" y="53503"/>
                    </a:cubicBezTo>
                    <a:cubicBezTo>
                      <a:pt x="21795" y="53503"/>
                      <a:pt x="19771" y="54852"/>
                      <a:pt x="19771" y="59575"/>
                    </a:cubicBezTo>
                    <a:cubicBezTo>
                      <a:pt x="20446" y="79139"/>
                      <a:pt x="17747" y="75091"/>
                      <a:pt x="35288" y="75766"/>
                    </a:cubicBezTo>
                    <a:cubicBezTo>
                      <a:pt x="42034" y="75766"/>
                      <a:pt x="48781" y="75766"/>
                      <a:pt x="55527" y="75766"/>
                    </a:cubicBezTo>
                    <a:cubicBezTo>
                      <a:pt x="60924" y="75766"/>
                      <a:pt x="62273" y="77790"/>
                      <a:pt x="61599" y="82512"/>
                    </a:cubicBezTo>
                    <a:cubicBezTo>
                      <a:pt x="61599" y="86560"/>
                      <a:pt x="62948" y="90608"/>
                      <a:pt x="56202" y="90608"/>
                    </a:cubicBezTo>
                    <a:cubicBezTo>
                      <a:pt x="40685" y="90608"/>
                      <a:pt x="25168" y="90608"/>
                      <a:pt x="10326" y="90608"/>
                    </a:cubicBezTo>
                    <a:cubicBezTo>
                      <a:pt x="5604" y="90608"/>
                      <a:pt x="5604" y="87909"/>
                      <a:pt x="5604" y="84536"/>
                    </a:cubicBezTo>
                    <a:cubicBezTo>
                      <a:pt x="4254" y="72393"/>
                      <a:pt x="4254" y="59575"/>
                      <a:pt x="3580" y="47431"/>
                    </a:cubicBezTo>
                    <a:cubicBezTo>
                      <a:pt x="4254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 : forme 50">
                <a:extLst>
                  <a:ext uri="{FF2B5EF4-FFF2-40B4-BE49-F238E27FC236}">
                    <a16:creationId xmlns:a16="http://schemas.microsoft.com/office/drawing/2014/main" id="{E23D56C4-04BA-49E1-B734-58F402DB156F}"/>
                  </a:ext>
                </a:extLst>
              </p:cNvPr>
              <p:cNvSpPr/>
              <p:nvPr/>
            </p:nvSpPr>
            <p:spPr>
              <a:xfrm>
                <a:off x="4073807" y="5266479"/>
                <a:ext cx="96152" cy="122375"/>
              </a:xfrm>
              <a:custGeom>
                <a:avLst/>
                <a:gdLst>
                  <a:gd name="connsiteX0" fmla="*/ 76543 w 74209"/>
                  <a:gd name="connsiteY0" fmla="*/ 37618 h 94449"/>
                  <a:gd name="connsiteX1" fmla="*/ 75194 w 74209"/>
                  <a:gd name="connsiteY1" fmla="*/ 65953 h 94449"/>
                  <a:gd name="connsiteX2" fmla="*/ 38763 w 74209"/>
                  <a:gd name="connsiteY2" fmla="*/ 92938 h 94449"/>
                  <a:gd name="connsiteX3" fmla="*/ 5032 w 74209"/>
                  <a:gd name="connsiteY3" fmla="*/ 64604 h 94449"/>
                  <a:gd name="connsiteX4" fmla="*/ 3682 w 74209"/>
                  <a:gd name="connsiteY4" fmla="*/ 7934 h 94449"/>
                  <a:gd name="connsiteX5" fmla="*/ 11778 w 74209"/>
                  <a:gd name="connsiteY5" fmla="*/ 3886 h 94449"/>
                  <a:gd name="connsiteX6" fmla="*/ 17850 w 74209"/>
                  <a:gd name="connsiteY6" fmla="*/ 8609 h 94449"/>
                  <a:gd name="connsiteX7" fmla="*/ 17850 w 74209"/>
                  <a:gd name="connsiteY7" fmla="*/ 45039 h 94449"/>
                  <a:gd name="connsiteX8" fmla="*/ 19199 w 74209"/>
                  <a:gd name="connsiteY8" fmla="*/ 61230 h 94449"/>
                  <a:gd name="connsiteX9" fmla="*/ 39438 w 74209"/>
                  <a:gd name="connsiteY9" fmla="*/ 78096 h 94449"/>
                  <a:gd name="connsiteX10" fmla="*/ 59677 w 74209"/>
                  <a:gd name="connsiteY10" fmla="*/ 61230 h 94449"/>
                  <a:gd name="connsiteX11" fmla="*/ 61026 w 74209"/>
                  <a:gd name="connsiteY11" fmla="*/ 43690 h 94449"/>
                  <a:gd name="connsiteX12" fmla="*/ 61026 w 74209"/>
                  <a:gd name="connsiteY12" fmla="*/ 9958 h 94449"/>
                  <a:gd name="connsiteX13" fmla="*/ 68447 w 74209"/>
                  <a:gd name="connsiteY13" fmla="*/ 3886 h 94449"/>
                  <a:gd name="connsiteX14" fmla="*/ 75868 w 74209"/>
                  <a:gd name="connsiteY14" fmla="*/ 9958 h 94449"/>
                  <a:gd name="connsiteX15" fmla="*/ 76543 w 74209"/>
                  <a:gd name="connsiteY15" fmla="*/ 37618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09" h="94449">
                    <a:moveTo>
                      <a:pt x="76543" y="37618"/>
                    </a:moveTo>
                    <a:cubicBezTo>
                      <a:pt x="75868" y="45039"/>
                      <a:pt x="77892" y="55159"/>
                      <a:pt x="75194" y="65953"/>
                    </a:cubicBezTo>
                    <a:cubicBezTo>
                      <a:pt x="71146" y="84168"/>
                      <a:pt x="59002" y="93613"/>
                      <a:pt x="38763" y="92938"/>
                    </a:cubicBezTo>
                    <a:cubicBezTo>
                      <a:pt x="19873" y="92938"/>
                      <a:pt x="7730" y="82819"/>
                      <a:pt x="5032" y="64604"/>
                    </a:cubicBezTo>
                    <a:cubicBezTo>
                      <a:pt x="2333" y="45714"/>
                      <a:pt x="4357" y="26824"/>
                      <a:pt x="3682" y="7934"/>
                    </a:cubicBezTo>
                    <a:cubicBezTo>
                      <a:pt x="3682" y="1188"/>
                      <a:pt x="9079" y="4561"/>
                      <a:pt x="11778" y="3886"/>
                    </a:cubicBezTo>
                    <a:cubicBezTo>
                      <a:pt x="15151" y="3212"/>
                      <a:pt x="17850" y="3212"/>
                      <a:pt x="17850" y="8609"/>
                    </a:cubicBezTo>
                    <a:cubicBezTo>
                      <a:pt x="17850" y="20752"/>
                      <a:pt x="17850" y="32896"/>
                      <a:pt x="17850" y="45039"/>
                    </a:cubicBezTo>
                    <a:cubicBezTo>
                      <a:pt x="17850" y="50436"/>
                      <a:pt x="18524" y="55833"/>
                      <a:pt x="19199" y="61230"/>
                    </a:cubicBezTo>
                    <a:cubicBezTo>
                      <a:pt x="21223" y="72699"/>
                      <a:pt x="27969" y="78096"/>
                      <a:pt x="39438" y="78096"/>
                    </a:cubicBezTo>
                    <a:cubicBezTo>
                      <a:pt x="50232" y="78096"/>
                      <a:pt x="57653" y="72025"/>
                      <a:pt x="59677" y="61230"/>
                    </a:cubicBezTo>
                    <a:cubicBezTo>
                      <a:pt x="61026" y="55159"/>
                      <a:pt x="61026" y="49762"/>
                      <a:pt x="61026" y="43690"/>
                    </a:cubicBezTo>
                    <a:cubicBezTo>
                      <a:pt x="61026" y="32221"/>
                      <a:pt x="61026" y="20752"/>
                      <a:pt x="61026" y="9958"/>
                    </a:cubicBezTo>
                    <a:cubicBezTo>
                      <a:pt x="61026" y="3212"/>
                      <a:pt x="64399" y="3886"/>
                      <a:pt x="68447" y="3886"/>
                    </a:cubicBezTo>
                    <a:cubicBezTo>
                      <a:pt x="73170" y="3886"/>
                      <a:pt x="76543" y="3886"/>
                      <a:pt x="75868" y="9958"/>
                    </a:cubicBezTo>
                    <a:cubicBezTo>
                      <a:pt x="75868" y="18054"/>
                      <a:pt x="76543" y="26149"/>
                      <a:pt x="76543" y="37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Forme libre : forme 51">
                <a:extLst>
                  <a:ext uri="{FF2B5EF4-FFF2-40B4-BE49-F238E27FC236}">
                    <a16:creationId xmlns:a16="http://schemas.microsoft.com/office/drawing/2014/main" id="{4D293160-836F-48D2-82A9-75FEF32B2979}"/>
                  </a:ext>
                </a:extLst>
              </p:cNvPr>
              <p:cNvSpPr/>
              <p:nvPr/>
            </p:nvSpPr>
            <p:spPr>
              <a:xfrm>
                <a:off x="4310824" y="5266002"/>
                <a:ext cx="78670" cy="122375"/>
              </a:xfrm>
              <a:custGeom>
                <a:avLst/>
                <a:gdLst>
                  <a:gd name="connsiteX0" fmla="*/ 3580 w 60717"/>
                  <a:gd name="connsiteY0" fmla="*/ 47431 h 94449"/>
                  <a:gd name="connsiteX1" fmla="*/ 3580 w 60717"/>
                  <a:gd name="connsiteY1" fmla="*/ 10326 h 94449"/>
                  <a:gd name="connsiteX2" fmla="*/ 9652 w 60717"/>
                  <a:gd name="connsiteY2" fmla="*/ 3580 h 94449"/>
                  <a:gd name="connsiteX3" fmla="*/ 52828 w 60717"/>
                  <a:gd name="connsiteY3" fmla="*/ 3580 h 94449"/>
                  <a:gd name="connsiteX4" fmla="*/ 58900 w 60717"/>
                  <a:gd name="connsiteY4" fmla="*/ 11001 h 94449"/>
                  <a:gd name="connsiteX5" fmla="*/ 52828 w 60717"/>
                  <a:gd name="connsiteY5" fmla="*/ 18422 h 94449"/>
                  <a:gd name="connsiteX6" fmla="*/ 24494 w 60717"/>
                  <a:gd name="connsiteY6" fmla="*/ 18422 h 94449"/>
                  <a:gd name="connsiteX7" fmla="*/ 18422 w 60717"/>
                  <a:gd name="connsiteY7" fmla="*/ 23819 h 94449"/>
                  <a:gd name="connsiteX8" fmla="*/ 32589 w 60717"/>
                  <a:gd name="connsiteY8" fmla="*/ 39336 h 94449"/>
                  <a:gd name="connsiteX9" fmla="*/ 40685 w 60717"/>
                  <a:gd name="connsiteY9" fmla="*/ 39336 h 94449"/>
                  <a:gd name="connsiteX10" fmla="*/ 49455 w 60717"/>
                  <a:gd name="connsiteY10" fmla="*/ 48781 h 94449"/>
                  <a:gd name="connsiteX11" fmla="*/ 44058 w 60717"/>
                  <a:gd name="connsiteY11" fmla="*/ 53503 h 94449"/>
                  <a:gd name="connsiteX12" fmla="*/ 24494 w 60717"/>
                  <a:gd name="connsiteY12" fmla="*/ 53503 h 94449"/>
                  <a:gd name="connsiteX13" fmla="*/ 18422 w 60717"/>
                  <a:gd name="connsiteY13" fmla="*/ 59575 h 94449"/>
                  <a:gd name="connsiteX14" fmla="*/ 34613 w 60717"/>
                  <a:gd name="connsiteY14" fmla="*/ 76441 h 94449"/>
                  <a:gd name="connsiteX15" fmla="*/ 52154 w 60717"/>
                  <a:gd name="connsiteY15" fmla="*/ 76441 h 94449"/>
                  <a:gd name="connsiteX16" fmla="*/ 60249 w 60717"/>
                  <a:gd name="connsiteY16" fmla="*/ 83862 h 94449"/>
                  <a:gd name="connsiteX17" fmla="*/ 52154 w 60717"/>
                  <a:gd name="connsiteY17" fmla="*/ 91283 h 94449"/>
                  <a:gd name="connsiteX18" fmla="*/ 11001 w 60717"/>
                  <a:gd name="connsiteY18" fmla="*/ 91957 h 94449"/>
                  <a:gd name="connsiteX19" fmla="*/ 3580 w 60717"/>
                  <a:gd name="connsiteY19" fmla="*/ 83862 h 94449"/>
                  <a:gd name="connsiteX20" fmla="*/ 3580 w 60717"/>
                  <a:gd name="connsiteY20" fmla="*/ 47431 h 94449"/>
                  <a:gd name="connsiteX21" fmla="*/ 3580 w 60717"/>
                  <a:gd name="connsiteY21" fmla="*/ 47431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255" y="3580"/>
                      <a:pt x="9652" y="3580"/>
                    </a:cubicBezTo>
                    <a:cubicBezTo>
                      <a:pt x="23819" y="3580"/>
                      <a:pt x="37986" y="3580"/>
                      <a:pt x="52828" y="3580"/>
                    </a:cubicBezTo>
                    <a:cubicBezTo>
                      <a:pt x="58900" y="3580"/>
                      <a:pt x="58900" y="6953"/>
                      <a:pt x="58900" y="11001"/>
                    </a:cubicBezTo>
                    <a:cubicBezTo>
                      <a:pt x="58900" y="15723"/>
                      <a:pt x="58900" y="18422"/>
                      <a:pt x="52828" y="18422"/>
                    </a:cubicBezTo>
                    <a:cubicBezTo>
                      <a:pt x="43383" y="17747"/>
                      <a:pt x="33939" y="18422"/>
                      <a:pt x="24494" y="18422"/>
                    </a:cubicBezTo>
                    <a:cubicBezTo>
                      <a:pt x="20446" y="18422"/>
                      <a:pt x="19096" y="19771"/>
                      <a:pt x="18422" y="23819"/>
                    </a:cubicBezTo>
                    <a:cubicBezTo>
                      <a:pt x="17747" y="39336"/>
                      <a:pt x="17747" y="39336"/>
                      <a:pt x="32589" y="39336"/>
                    </a:cubicBezTo>
                    <a:cubicBezTo>
                      <a:pt x="35288" y="39336"/>
                      <a:pt x="37986" y="40010"/>
                      <a:pt x="40685" y="39336"/>
                    </a:cubicBezTo>
                    <a:cubicBezTo>
                      <a:pt x="48781" y="37986"/>
                      <a:pt x="50130" y="42709"/>
                      <a:pt x="49455" y="48781"/>
                    </a:cubicBezTo>
                    <a:cubicBezTo>
                      <a:pt x="49455" y="52828"/>
                      <a:pt x="47431" y="53503"/>
                      <a:pt x="44058" y="53503"/>
                    </a:cubicBezTo>
                    <a:cubicBezTo>
                      <a:pt x="37312" y="53503"/>
                      <a:pt x="31240" y="53503"/>
                      <a:pt x="24494" y="53503"/>
                    </a:cubicBezTo>
                    <a:cubicBezTo>
                      <a:pt x="20446" y="53503"/>
                      <a:pt x="18422" y="54178"/>
                      <a:pt x="18422" y="59575"/>
                    </a:cubicBezTo>
                    <a:cubicBezTo>
                      <a:pt x="17747" y="76441"/>
                      <a:pt x="17747" y="76441"/>
                      <a:pt x="34613" y="76441"/>
                    </a:cubicBezTo>
                    <a:cubicBezTo>
                      <a:pt x="40685" y="76441"/>
                      <a:pt x="46757" y="76441"/>
                      <a:pt x="52154" y="76441"/>
                    </a:cubicBezTo>
                    <a:cubicBezTo>
                      <a:pt x="58225" y="75766"/>
                      <a:pt x="60249" y="77790"/>
                      <a:pt x="60249" y="83862"/>
                    </a:cubicBezTo>
                    <a:cubicBezTo>
                      <a:pt x="60249" y="90608"/>
                      <a:pt x="57551" y="91283"/>
                      <a:pt x="52154" y="91283"/>
                    </a:cubicBezTo>
                    <a:cubicBezTo>
                      <a:pt x="38661" y="91283"/>
                      <a:pt x="24494" y="91283"/>
                      <a:pt x="11001" y="91957"/>
                    </a:cubicBezTo>
                    <a:cubicBezTo>
                      <a:pt x="4929" y="91957"/>
                      <a:pt x="3580" y="89933"/>
                      <a:pt x="3580" y="83862"/>
                    </a:cubicBezTo>
                    <a:cubicBezTo>
                      <a:pt x="4255" y="71718"/>
                      <a:pt x="3580" y="59575"/>
                      <a:pt x="3580" y="47431"/>
                    </a:cubicBezTo>
                    <a:cubicBezTo>
                      <a:pt x="3580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orme libre : forme 53">
                <a:extLst>
                  <a:ext uri="{FF2B5EF4-FFF2-40B4-BE49-F238E27FC236}">
                    <a16:creationId xmlns:a16="http://schemas.microsoft.com/office/drawing/2014/main" id="{3A9BDC43-B47A-435B-955D-FD4BAA78B626}"/>
                  </a:ext>
                </a:extLst>
              </p:cNvPr>
              <p:cNvSpPr/>
              <p:nvPr/>
            </p:nvSpPr>
            <p:spPr>
              <a:xfrm>
                <a:off x="3892999" y="5267750"/>
                <a:ext cx="78670" cy="113635"/>
              </a:xfrm>
              <a:custGeom>
                <a:avLst/>
                <a:gdLst>
                  <a:gd name="connsiteX0" fmla="*/ 3580 w 60717"/>
                  <a:gd name="connsiteY0" fmla="*/ 47431 h 87702"/>
                  <a:gd name="connsiteX1" fmla="*/ 3580 w 60717"/>
                  <a:gd name="connsiteY1" fmla="*/ 10326 h 87702"/>
                  <a:gd name="connsiteX2" fmla="*/ 9652 w 60717"/>
                  <a:gd name="connsiteY2" fmla="*/ 3580 h 87702"/>
                  <a:gd name="connsiteX3" fmla="*/ 52828 w 60717"/>
                  <a:gd name="connsiteY3" fmla="*/ 3580 h 87702"/>
                  <a:gd name="connsiteX4" fmla="*/ 58900 w 60717"/>
                  <a:gd name="connsiteY4" fmla="*/ 11001 h 87702"/>
                  <a:gd name="connsiteX5" fmla="*/ 52828 w 60717"/>
                  <a:gd name="connsiteY5" fmla="*/ 18422 h 87702"/>
                  <a:gd name="connsiteX6" fmla="*/ 25843 w 60717"/>
                  <a:gd name="connsiteY6" fmla="*/ 18422 h 87702"/>
                  <a:gd name="connsiteX7" fmla="*/ 18422 w 60717"/>
                  <a:gd name="connsiteY7" fmla="*/ 25168 h 87702"/>
                  <a:gd name="connsiteX8" fmla="*/ 32589 w 60717"/>
                  <a:gd name="connsiteY8" fmla="*/ 39336 h 87702"/>
                  <a:gd name="connsiteX9" fmla="*/ 41359 w 60717"/>
                  <a:gd name="connsiteY9" fmla="*/ 39336 h 87702"/>
                  <a:gd name="connsiteX10" fmla="*/ 50130 w 60717"/>
                  <a:gd name="connsiteY10" fmla="*/ 48781 h 87702"/>
                  <a:gd name="connsiteX11" fmla="*/ 44733 w 60717"/>
                  <a:gd name="connsiteY11" fmla="*/ 53503 h 87702"/>
                  <a:gd name="connsiteX12" fmla="*/ 23819 w 60717"/>
                  <a:gd name="connsiteY12" fmla="*/ 53503 h 87702"/>
                  <a:gd name="connsiteX13" fmla="*/ 18422 w 60717"/>
                  <a:gd name="connsiteY13" fmla="*/ 58225 h 87702"/>
                  <a:gd name="connsiteX14" fmla="*/ 34613 w 60717"/>
                  <a:gd name="connsiteY14" fmla="*/ 75766 h 87702"/>
                  <a:gd name="connsiteX15" fmla="*/ 53503 w 60717"/>
                  <a:gd name="connsiteY15" fmla="*/ 75766 h 87702"/>
                  <a:gd name="connsiteX16" fmla="*/ 60924 w 60717"/>
                  <a:gd name="connsiteY16" fmla="*/ 83187 h 87702"/>
                  <a:gd name="connsiteX17" fmla="*/ 54178 w 60717"/>
                  <a:gd name="connsiteY17" fmla="*/ 90608 h 87702"/>
                  <a:gd name="connsiteX18" fmla="*/ 10326 w 60717"/>
                  <a:gd name="connsiteY18" fmla="*/ 90608 h 87702"/>
                  <a:gd name="connsiteX19" fmla="*/ 4254 w 60717"/>
                  <a:gd name="connsiteY19" fmla="*/ 84536 h 87702"/>
                  <a:gd name="connsiteX20" fmla="*/ 3580 w 60717"/>
                  <a:gd name="connsiteY20" fmla="*/ 47431 h 87702"/>
                  <a:gd name="connsiteX21" fmla="*/ 3580 w 60717"/>
                  <a:gd name="connsiteY21" fmla="*/ 47431 h 8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87702">
                    <a:moveTo>
                      <a:pt x="3580" y="47431"/>
                    </a:moveTo>
                    <a:cubicBezTo>
                      <a:pt x="3580" y="35288"/>
                      <a:pt x="3580" y="22470"/>
                      <a:pt x="3580" y="10326"/>
                    </a:cubicBezTo>
                    <a:cubicBezTo>
                      <a:pt x="3580" y="5604"/>
                      <a:pt x="4929" y="3580"/>
                      <a:pt x="9652" y="3580"/>
                    </a:cubicBezTo>
                    <a:cubicBezTo>
                      <a:pt x="23819" y="3580"/>
                      <a:pt x="37986" y="3580"/>
                      <a:pt x="52828" y="3580"/>
                    </a:cubicBezTo>
                    <a:cubicBezTo>
                      <a:pt x="58900" y="3580"/>
                      <a:pt x="58900" y="6953"/>
                      <a:pt x="58900" y="11001"/>
                    </a:cubicBezTo>
                    <a:cubicBezTo>
                      <a:pt x="58900" y="15723"/>
                      <a:pt x="58900" y="18422"/>
                      <a:pt x="52828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0446" y="18422"/>
                      <a:pt x="18422" y="19771"/>
                      <a:pt x="18422" y="25168"/>
                    </a:cubicBezTo>
                    <a:cubicBezTo>
                      <a:pt x="18422" y="39336"/>
                      <a:pt x="18422" y="39336"/>
                      <a:pt x="32589" y="39336"/>
                    </a:cubicBezTo>
                    <a:cubicBezTo>
                      <a:pt x="35288" y="39336"/>
                      <a:pt x="38661" y="40010"/>
                      <a:pt x="41359" y="39336"/>
                    </a:cubicBezTo>
                    <a:cubicBezTo>
                      <a:pt x="49455" y="37986"/>
                      <a:pt x="50804" y="42709"/>
                      <a:pt x="50130" y="48781"/>
                    </a:cubicBezTo>
                    <a:cubicBezTo>
                      <a:pt x="50130" y="52828"/>
                      <a:pt x="48106" y="53503"/>
                      <a:pt x="44733" y="53503"/>
                    </a:cubicBezTo>
                    <a:cubicBezTo>
                      <a:pt x="37986" y="53503"/>
                      <a:pt x="30565" y="53503"/>
                      <a:pt x="23819" y="53503"/>
                    </a:cubicBezTo>
                    <a:cubicBezTo>
                      <a:pt x="20446" y="53503"/>
                      <a:pt x="18422" y="54852"/>
                      <a:pt x="18422" y="58225"/>
                    </a:cubicBezTo>
                    <a:cubicBezTo>
                      <a:pt x="17073" y="75766"/>
                      <a:pt x="17073" y="75766"/>
                      <a:pt x="34613" y="75766"/>
                    </a:cubicBezTo>
                    <a:cubicBezTo>
                      <a:pt x="40685" y="75766"/>
                      <a:pt x="46757" y="76441"/>
                      <a:pt x="53503" y="75766"/>
                    </a:cubicBezTo>
                    <a:cubicBezTo>
                      <a:pt x="59575" y="75091"/>
                      <a:pt x="60924" y="77790"/>
                      <a:pt x="60924" y="83187"/>
                    </a:cubicBezTo>
                    <a:cubicBezTo>
                      <a:pt x="60924" y="88584"/>
                      <a:pt x="59575" y="90608"/>
                      <a:pt x="54178" y="90608"/>
                    </a:cubicBezTo>
                    <a:cubicBezTo>
                      <a:pt x="39336" y="89933"/>
                      <a:pt x="25168" y="90608"/>
                      <a:pt x="10326" y="90608"/>
                    </a:cubicBezTo>
                    <a:cubicBezTo>
                      <a:pt x="5604" y="90608"/>
                      <a:pt x="4254" y="89259"/>
                      <a:pt x="4254" y="84536"/>
                    </a:cubicBezTo>
                    <a:cubicBezTo>
                      <a:pt x="4254" y="72393"/>
                      <a:pt x="4254" y="60249"/>
                      <a:pt x="3580" y="47431"/>
                    </a:cubicBezTo>
                    <a:cubicBezTo>
                      <a:pt x="4254" y="47431"/>
                      <a:pt x="3580" y="47431"/>
                      <a:pt x="3580" y="47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orme libre : forme 57">
                <a:extLst>
                  <a:ext uri="{FF2B5EF4-FFF2-40B4-BE49-F238E27FC236}">
                    <a16:creationId xmlns:a16="http://schemas.microsoft.com/office/drawing/2014/main" id="{1CD8A767-6CD1-4DFF-A43E-C07BB172B753}"/>
                  </a:ext>
                </a:extLst>
              </p:cNvPr>
              <p:cNvSpPr/>
              <p:nvPr/>
            </p:nvSpPr>
            <p:spPr>
              <a:xfrm>
                <a:off x="2457707" y="5273868"/>
                <a:ext cx="78670" cy="122375"/>
              </a:xfrm>
              <a:custGeom>
                <a:avLst/>
                <a:gdLst>
                  <a:gd name="connsiteX0" fmla="*/ 4255 w 60717"/>
                  <a:gd name="connsiteY0" fmla="*/ 46757 h 94449"/>
                  <a:gd name="connsiteX1" fmla="*/ 4255 w 60717"/>
                  <a:gd name="connsiteY1" fmla="*/ 9652 h 94449"/>
                  <a:gd name="connsiteX2" fmla="*/ 10326 w 60717"/>
                  <a:gd name="connsiteY2" fmla="*/ 3580 h 94449"/>
                  <a:gd name="connsiteX3" fmla="*/ 54178 w 60717"/>
                  <a:gd name="connsiteY3" fmla="*/ 3580 h 94449"/>
                  <a:gd name="connsiteX4" fmla="*/ 59575 w 60717"/>
                  <a:gd name="connsiteY4" fmla="*/ 11676 h 94449"/>
                  <a:gd name="connsiteX5" fmla="*/ 53503 w 60717"/>
                  <a:gd name="connsiteY5" fmla="*/ 18422 h 94449"/>
                  <a:gd name="connsiteX6" fmla="*/ 25843 w 60717"/>
                  <a:gd name="connsiteY6" fmla="*/ 18422 h 94449"/>
                  <a:gd name="connsiteX7" fmla="*/ 18422 w 60717"/>
                  <a:gd name="connsiteY7" fmla="*/ 25168 h 94449"/>
                  <a:gd name="connsiteX8" fmla="*/ 32589 w 60717"/>
                  <a:gd name="connsiteY8" fmla="*/ 39336 h 94449"/>
                  <a:gd name="connsiteX9" fmla="*/ 40685 w 60717"/>
                  <a:gd name="connsiteY9" fmla="*/ 39336 h 94449"/>
                  <a:gd name="connsiteX10" fmla="*/ 49455 w 60717"/>
                  <a:gd name="connsiteY10" fmla="*/ 48106 h 94449"/>
                  <a:gd name="connsiteX11" fmla="*/ 43383 w 60717"/>
                  <a:gd name="connsiteY11" fmla="*/ 54178 h 94449"/>
                  <a:gd name="connsiteX12" fmla="*/ 23144 w 60717"/>
                  <a:gd name="connsiteY12" fmla="*/ 54178 h 94449"/>
                  <a:gd name="connsiteX13" fmla="*/ 18422 w 60717"/>
                  <a:gd name="connsiteY13" fmla="*/ 58900 h 94449"/>
                  <a:gd name="connsiteX14" fmla="*/ 18422 w 60717"/>
                  <a:gd name="connsiteY14" fmla="*/ 60249 h 94449"/>
                  <a:gd name="connsiteX15" fmla="*/ 33939 w 60717"/>
                  <a:gd name="connsiteY15" fmla="*/ 76441 h 94449"/>
                  <a:gd name="connsiteX16" fmla="*/ 54852 w 60717"/>
                  <a:gd name="connsiteY16" fmla="*/ 76441 h 94449"/>
                  <a:gd name="connsiteX17" fmla="*/ 59575 w 60717"/>
                  <a:gd name="connsiteY17" fmla="*/ 84536 h 94449"/>
                  <a:gd name="connsiteX18" fmla="*/ 54852 w 60717"/>
                  <a:gd name="connsiteY18" fmla="*/ 91283 h 94449"/>
                  <a:gd name="connsiteX19" fmla="*/ 8977 w 60717"/>
                  <a:gd name="connsiteY19" fmla="*/ 91283 h 94449"/>
                  <a:gd name="connsiteX20" fmla="*/ 3580 w 60717"/>
                  <a:gd name="connsiteY20" fmla="*/ 85886 h 94449"/>
                  <a:gd name="connsiteX21" fmla="*/ 4255 w 60717"/>
                  <a:gd name="connsiteY21" fmla="*/ 46757 h 94449"/>
                  <a:gd name="connsiteX22" fmla="*/ 4255 w 60717"/>
                  <a:gd name="connsiteY22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17" h="94449">
                    <a:moveTo>
                      <a:pt x="4255" y="46757"/>
                    </a:moveTo>
                    <a:cubicBezTo>
                      <a:pt x="4255" y="34613"/>
                      <a:pt x="4255" y="21795"/>
                      <a:pt x="4255" y="9652"/>
                    </a:cubicBezTo>
                    <a:cubicBezTo>
                      <a:pt x="4255" y="4929"/>
                      <a:pt x="5604" y="3580"/>
                      <a:pt x="10326" y="3580"/>
                    </a:cubicBezTo>
                    <a:cubicBezTo>
                      <a:pt x="25168" y="3580"/>
                      <a:pt x="39336" y="3580"/>
                      <a:pt x="54178" y="3580"/>
                    </a:cubicBezTo>
                    <a:cubicBezTo>
                      <a:pt x="60924" y="3580"/>
                      <a:pt x="59575" y="7628"/>
                      <a:pt x="59575" y="11676"/>
                    </a:cubicBezTo>
                    <a:cubicBezTo>
                      <a:pt x="59575" y="15723"/>
                      <a:pt x="59575" y="19097"/>
                      <a:pt x="53503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1120" y="18422"/>
                      <a:pt x="18422" y="19097"/>
                      <a:pt x="18422" y="25168"/>
                    </a:cubicBezTo>
                    <a:cubicBezTo>
                      <a:pt x="18422" y="40010"/>
                      <a:pt x="18422" y="40010"/>
                      <a:pt x="32589" y="39336"/>
                    </a:cubicBezTo>
                    <a:cubicBezTo>
                      <a:pt x="35288" y="39336"/>
                      <a:pt x="37986" y="39336"/>
                      <a:pt x="40685" y="39336"/>
                    </a:cubicBezTo>
                    <a:cubicBezTo>
                      <a:pt x="48106" y="37986"/>
                      <a:pt x="50130" y="41360"/>
                      <a:pt x="49455" y="48106"/>
                    </a:cubicBezTo>
                    <a:cubicBezTo>
                      <a:pt x="49455" y="52828"/>
                      <a:pt x="47431" y="54178"/>
                      <a:pt x="43383" y="54178"/>
                    </a:cubicBezTo>
                    <a:cubicBezTo>
                      <a:pt x="36637" y="54178"/>
                      <a:pt x="29891" y="54178"/>
                      <a:pt x="23144" y="54178"/>
                    </a:cubicBezTo>
                    <a:cubicBezTo>
                      <a:pt x="19771" y="54178"/>
                      <a:pt x="18422" y="55527"/>
                      <a:pt x="18422" y="58900"/>
                    </a:cubicBezTo>
                    <a:cubicBezTo>
                      <a:pt x="18422" y="59575"/>
                      <a:pt x="18422" y="60249"/>
                      <a:pt x="18422" y="60249"/>
                    </a:cubicBezTo>
                    <a:cubicBezTo>
                      <a:pt x="17747" y="76441"/>
                      <a:pt x="17747" y="76441"/>
                      <a:pt x="33939" y="76441"/>
                    </a:cubicBezTo>
                    <a:cubicBezTo>
                      <a:pt x="40685" y="76441"/>
                      <a:pt x="48106" y="76441"/>
                      <a:pt x="54852" y="76441"/>
                    </a:cubicBezTo>
                    <a:cubicBezTo>
                      <a:pt x="61599" y="76441"/>
                      <a:pt x="59575" y="81163"/>
                      <a:pt x="59575" y="84536"/>
                    </a:cubicBezTo>
                    <a:cubicBezTo>
                      <a:pt x="59575" y="87909"/>
                      <a:pt x="60249" y="91283"/>
                      <a:pt x="54852" y="91283"/>
                    </a:cubicBezTo>
                    <a:cubicBezTo>
                      <a:pt x="39336" y="91283"/>
                      <a:pt x="23819" y="91283"/>
                      <a:pt x="8977" y="91283"/>
                    </a:cubicBezTo>
                    <a:cubicBezTo>
                      <a:pt x="4929" y="91283"/>
                      <a:pt x="3580" y="89933"/>
                      <a:pt x="3580" y="85886"/>
                    </a:cubicBezTo>
                    <a:cubicBezTo>
                      <a:pt x="4255" y="73067"/>
                      <a:pt x="4255" y="59575"/>
                      <a:pt x="4255" y="46757"/>
                    </a:cubicBezTo>
                    <a:cubicBezTo>
                      <a:pt x="4255" y="46757"/>
                      <a:pt x="4255" y="46757"/>
                      <a:pt x="4255" y="46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Forme libre : forme 58">
                <a:extLst>
                  <a:ext uri="{FF2B5EF4-FFF2-40B4-BE49-F238E27FC236}">
                    <a16:creationId xmlns:a16="http://schemas.microsoft.com/office/drawing/2014/main" id="{99C7DE79-093E-4040-9EBA-5AAD80C99F82}"/>
                  </a:ext>
                </a:extLst>
              </p:cNvPr>
              <p:cNvSpPr/>
              <p:nvPr/>
            </p:nvSpPr>
            <p:spPr>
              <a:xfrm>
                <a:off x="3186715" y="5271246"/>
                <a:ext cx="78670" cy="122375"/>
              </a:xfrm>
              <a:custGeom>
                <a:avLst/>
                <a:gdLst>
                  <a:gd name="connsiteX0" fmla="*/ 3580 w 60717"/>
                  <a:gd name="connsiteY0" fmla="*/ 46757 h 94449"/>
                  <a:gd name="connsiteX1" fmla="*/ 3580 w 60717"/>
                  <a:gd name="connsiteY1" fmla="*/ 9652 h 94449"/>
                  <a:gd name="connsiteX2" fmla="*/ 9652 w 60717"/>
                  <a:gd name="connsiteY2" fmla="*/ 3580 h 94449"/>
                  <a:gd name="connsiteX3" fmla="*/ 53503 w 60717"/>
                  <a:gd name="connsiteY3" fmla="*/ 3580 h 94449"/>
                  <a:gd name="connsiteX4" fmla="*/ 59575 w 60717"/>
                  <a:gd name="connsiteY4" fmla="*/ 11676 h 94449"/>
                  <a:gd name="connsiteX5" fmla="*/ 53503 w 60717"/>
                  <a:gd name="connsiteY5" fmla="*/ 18422 h 94449"/>
                  <a:gd name="connsiteX6" fmla="*/ 25843 w 60717"/>
                  <a:gd name="connsiteY6" fmla="*/ 18422 h 94449"/>
                  <a:gd name="connsiteX7" fmla="*/ 19097 w 60717"/>
                  <a:gd name="connsiteY7" fmla="*/ 25168 h 94449"/>
                  <a:gd name="connsiteX8" fmla="*/ 32589 w 60717"/>
                  <a:gd name="connsiteY8" fmla="*/ 39336 h 94449"/>
                  <a:gd name="connsiteX9" fmla="*/ 41360 w 60717"/>
                  <a:gd name="connsiteY9" fmla="*/ 39336 h 94449"/>
                  <a:gd name="connsiteX10" fmla="*/ 50130 w 60717"/>
                  <a:gd name="connsiteY10" fmla="*/ 48781 h 94449"/>
                  <a:gd name="connsiteX11" fmla="*/ 44733 w 60717"/>
                  <a:gd name="connsiteY11" fmla="*/ 54178 h 94449"/>
                  <a:gd name="connsiteX12" fmla="*/ 24494 w 60717"/>
                  <a:gd name="connsiteY12" fmla="*/ 54178 h 94449"/>
                  <a:gd name="connsiteX13" fmla="*/ 19097 w 60717"/>
                  <a:gd name="connsiteY13" fmla="*/ 58900 h 94449"/>
                  <a:gd name="connsiteX14" fmla="*/ 35288 w 60717"/>
                  <a:gd name="connsiteY14" fmla="*/ 76441 h 94449"/>
                  <a:gd name="connsiteX15" fmla="*/ 52154 w 60717"/>
                  <a:gd name="connsiteY15" fmla="*/ 76441 h 94449"/>
                  <a:gd name="connsiteX16" fmla="*/ 60924 w 60717"/>
                  <a:gd name="connsiteY16" fmla="*/ 83187 h 94449"/>
                  <a:gd name="connsiteX17" fmla="*/ 52828 w 60717"/>
                  <a:gd name="connsiteY17" fmla="*/ 91283 h 94449"/>
                  <a:gd name="connsiteX18" fmla="*/ 11001 w 60717"/>
                  <a:gd name="connsiteY18" fmla="*/ 91283 h 94449"/>
                  <a:gd name="connsiteX19" fmla="*/ 4929 w 60717"/>
                  <a:gd name="connsiteY19" fmla="*/ 85211 h 94449"/>
                  <a:gd name="connsiteX20" fmla="*/ 3580 w 60717"/>
                  <a:gd name="connsiteY20" fmla="*/ 46757 h 94449"/>
                  <a:gd name="connsiteX21" fmla="*/ 3580 w 60717"/>
                  <a:gd name="connsiteY21" fmla="*/ 46757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717" h="94449">
                    <a:moveTo>
                      <a:pt x="3580" y="46757"/>
                    </a:moveTo>
                    <a:cubicBezTo>
                      <a:pt x="3580" y="34613"/>
                      <a:pt x="3580" y="21795"/>
                      <a:pt x="3580" y="9652"/>
                    </a:cubicBezTo>
                    <a:cubicBezTo>
                      <a:pt x="3580" y="4929"/>
                      <a:pt x="4929" y="3580"/>
                      <a:pt x="9652" y="3580"/>
                    </a:cubicBezTo>
                    <a:cubicBezTo>
                      <a:pt x="24494" y="3580"/>
                      <a:pt x="38661" y="3580"/>
                      <a:pt x="53503" y="3580"/>
                    </a:cubicBezTo>
                    <a:cubicBezTo>
                      <a:pt x="60249" y="3580"/>
                      <a:pt x="58900" y="7628"/>
                      <a:pt x="59575" y="11676"/>
                    </a:cubicBezTo>
                    <a:cubicBezTo>
                      <a:pt x="59575" y="15723"/>
                      <a:pt x="59575" y="19097"/>
                      <a:pt x="53503" y="18422"/>
                    </a:cubicBezTo>
                    <a:cubicBezTo>
                      <a:pt x="44058" y="17747"/>
                      <a:pt x="35288" y="18422"/>
                      <a:pt x="25843" y="18422"/>
                    </a:cubicBezTo>
                    <a:cubicBezTo>
                      <a:pt x="20446" y="18422"/>
                      <a:pt x="19097" y="19771"/>
                      <a:pt x="19097" y="25168"/>
                    </a:cubicBezTo>
                    <a:cubicBezTo>
                      <a:pt x="19097" y="39336"/>
                      <a:pt x="19097" y="39336"/>
                      <a:pt x="32589" y="39336"/>
                    </a:cubicBezTo>
                    <a:cubicBezTo>
                      <a:pt x="35288" y="39336"/>
                      <a:pt x="38661" y="40010"/>
                      <a:pt x="41360" y="39336"/>
                    </a:cubicBezTo>
                    <a:cubicBezTo>
                      <a:pt x="48781" y="37986"/>
                      <a:pt x="50804" y="42034"/>
                      <a:pt x="50130" y="48781"/>
                    </a:cubicBezTo>
                    <a:cubicBezTo>
                      <a:pt x="50130" y="52828"/>
                      <a:pt x="48781" y="54852"/>
                      <a:pt x="44733" y="54178"/>
                    </a:cubicBezTo>
                    <a:cubicBezTo>
                      <a:pt x="37986" y="54178"/>
                      <a:pt x="31240" y="54178"/>
                      <a:pt x="24494" y="54178"/>
                    </a:cubicBezTo>
                    <a:cubicBezTo>
                      <a:pt x="21120" y="54178"/>
                      <a:pt x="19097" y="55527"/>
                      <a:pt x="19097" y="58900"/>
                    </a:cubicBezTo>
                    <a:cubicBezTo>
                      <a:pt x="17747" y="76441"/>
                      <a:pt x="17747" y="76441"/>
                      <a:pt x="35288" y="76441"/>
                    </a:cubicBezTo>
                    <a:cubicBezTo>
                      <a:pt x="40685" y="76441"/>
                      <a:pt x="46757" y="76441"/>
                      <a:pt x="52154" y="76441"/>
                    </a:cubicBezTo>
                    <a:cubicBezTo>
                      <a:pt x="56876" y="76441"/>
                      <a:pt x="60924" y="75766"/>
                      <a:pt x="60924" y="83187"/>
                    </a:cubicBezTo>
                    <a:cubicBezTo>
                      <a:pt x="60924" y="89933"/>
                      <a:pt x="58900" y="91283"/>
                      <a:pt x="52828" y="91283"/>
                    </a:cubicBezTo>
                    <a:cubicBezTo>
                      <a:pt x="38661" y="90608"/>
                      <a:pt x="24494" y="91283"/>
                      <a:pt x="11001" y="91283"/>
                    </a:cubicBezTo>
                    <a:cubicBezTo>
                      <a:pt x="6279" y="91283"/>
                      <a:pt x="4255" y="89933"/>
                      <a:pt x="4929" y="85211"/>
                    </a:cubicBezTo>
                    <a:cubicBezTo>
                      <a:pt x="3580" y="72393"/>
                      <a:pt x="3580" y="59575"/>
                      <a:pt x="3580" y="46757"/>
                    </a:cubicBezTo>
                    <a:cubicBezTo>
                      <a:pt x="3580" y="46757"/>
                      <a:pt x="3580" y="46757"/>
                      <a:pt x="3580" y="46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 : forme 64">
                <a:extLst>
                  <a:ext uri="{FF2B5EF4-FFF2-40B4-BE49-F238E27FC236}">
                    <a16:creationId xmlns:a16="http://schemas.microsoft.com/office/drawing/2014/main" id="{58014911-2D63-4309-89E9-EDB1B1DFA286}"/>
                  </a:ext>
                </a:extLst>
              </p:cNvPr>
              <p:cNvSpPr/>
              <p:nvPr/>
            </p:nvSpPr>
            <p:spPr>
              <a:xfrm>
                <a:off x="2957683" y="5269212"/>
                <a:ext cx="96152" cy="122375"/>
              </a:xfrm>
              <a:custGeom>
                <a:avLst/>
                <a:gdLst>
                  <a:gd name="connsiteX0" fmla="*/ 3592 w 74209"/>
                  <a:gd name="connsiteY0" fmla="*/ 49002 h 94449"/>
                  <a:gd name="connsiteX1" fmla="*/ 65658 w 74209"/>
                  <a:gd name="connsiteY1" fmla="*/ 6500 h 94449"/>
                  <a:gd name="connsiteX2" fmla="*/ 69706 w 74209"/>
                  <a:gd name="connsiteY2" fmla="*/ 19992 h 94449"/>
                  <a:gd name="connsiteX3" fmla="*/ 62285 w 74209"/>
                  <a:gd name="connsiteY3" fmla="*/ 20667 h 94449"/>
                  <a:gd name="connsiteX4" fmla="*/ 58238 w 74209"/>
                  <a:gd name="connsiteY4" fmla="*/ 19992 h 94449"/>
                  <a:gd name="connsiteX5" fmla="*/ 25855 w 74209"/>
                  <a:gd name="connsiteY5" fmla="*/ 28088 h 94449"/>
                  <a:gd name="connsiteX6" fmla="*/ 22482 w 74209"/>
                  <a:gd name="connsiteY6" fmla="*/ 65193 h 94449"/>
                  <a:gd name="connsiteX7" fmla="*/ 50142 w 74209"/>
                  <a:gd name="connsiteY7" fmla="*/ 80035 h 94449"/>
                  <a:gd name="connsiteX8" fmla="*/ 60261 w 74209"/>
                  <a:gd name="connsiteY8" fmla="*/ 78011 h 94449"/>
                  <a:gd name="connsiteX9" fmla="*/ 69706 w 74209"/>
                  <a:gd name="connsiteY9" fmla="*/ 78686 h 94449"/>
                  <a:gd name="connsiteX10" fmla="*/ 63635 w 74209"/>
                  <a:gd name="connsiteY10" fmla="*/ 92853 h 94449"/>
                  <a:gd name="connsiteX11" fmla="*/ 3592 w 74209"/>
                  <a:gd name="connsiteY11" fmla="*/ 49002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92" y="49002"/>
                    </a:moveTo>
                    <a:cubicBezTo>
                      <a:pt x="2917" y="15945"/>
                      <a:pt x="30577" y="-4294"/>
                      <a:pt x="65658" y="6500"/>
                    </a:cubicBezTo>
                    <a:cubicBezTo>
                      <a:pt x="73754" y="9198"/>
                      <a:pt x="69706" y="15270"/>
                      <a:pt x="69706" y="19992"/>
                    </a:cubicBezTo>
                    <a:cubicBezTo>
                      <a:pt x="69032" y="24715"/>
                      <a:pt x="64984" y="20667"/>
                      <a:pt x="62285" y="20667"/>
                    </a:cubicBezTo>
                    <a:cubicBezTo>
                      <a:pt x="60936" y="20667"/>
                      <a:pt x="59587" y="19992"/>
                      <a:pt x="58238" y="19992"/>
                    </a:cubicBezTo>
                    <a:cubicBezTo>
                      <a:pt x="46094" y="17294"/>
                      <a:pt x="33951" y="16619"/>
                      <a:pt x="25855" y="28088"/>
                    </a:cubicBezTo>
                    <a:cubicBezTo>
                      <a:pt x="17085" y="39557"/>
                      <a:pt x="17759" y="52375"/>
                      <a:pt x="22482" y="65193"/>
                    </a:cubicBezTo>
                    <a:cubicBezTo>
                      <a:pt x="26530" y="75987"/>
                      <a:pt x="37324" y="81384"/>
                      <a:pt x="50142" y="80035"/>
                    </a:cubicBezTo>
                    <a:cubicBezTo>
                      <a:pt x="53515" y="79361"/>
                      <a:pt x="56888" y="78686"/>
                      <a:pt x="60261" y="78011"/>
                    </a:cubicBezTo>
                    <a:cubicBezTo>
                      <a:pt x="63635" y="78011"/>
                      <a:pt x="67682" y="72614"/>
                      <a:pt x="69706" y="78686"/>
                    </a:cubicBezTo>
                    <a:cubicBezTo>
                      <a:pt x="73080" y="86782"/>
                      <a:pt x="71056" y="90829"/>
                      <a:pt x="63635" y="92853"/>
                    </a:cubicBezTo>
                    <a:cubicBezTo>
                      <a:pt x="30577" y="102298"/>
                      <a:pt x="3592" y="82734"/>
                      <a:pt x="3592" y="49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 : forme 65">
                <a:extLst>
                  <a:ext uri="{FF2B5EF4-FFF2-40B4-BE49-F238E27FC236}">
                    <a16:creationId xmlns:a16="http://schemas.microsoft.com/office/drawing/2014/main" id="{DE4ADBFD-1DC3-4824-B015-225073F1BC21}"/>
                  </a:ext>
                </a:extLst>
              </p:cNvPr>
              <p:cNvSpPr/>
              <p:nvPr/>
            </p:nvSpPr>
            <p:spPr>
              <a:xfrm>
                <a:off x="2542496" y="5271427"/>
                <a:ext cx="96152" cy="122375"/>
              </a:xfrm>
              <a:custGeom>
                <a:avLst/>
                <a:gdLst>
                  <a:gd name="connsiteX0" fmla="*/ 3580 w 74209"/>
                  <a:gd name="connsiteY0" fmla="*/ 48640 h 94449"/>
                  <a:gd name="connsiteX1" fmla="*/ 65646 w 74209"/>
                  <a:gd name="connsiteY1" fmla="*/ 6813 h 94449"/>
                  <a:gd name="connsiteX2" fmla="*/ 69694 w 74209"/>
                  <a:gd name="connsiteY2" fmla="*/ 19631 h 94449"/>
                  <a:gd name="connsiteX3" fmla="*/ 62273 w 74209"/>
                  <a:gd name="connsiteY3" fmla="*/ 20980 h 94449"/>
                  <a:gd name="connsiteX4" fmla="*/ 58900 w 74209"/>
                  <a:gd name="connsiteY4" fmla="*/ 20306 h 94449"/>
                  <a:gd name="connsiteX5" fmla="*/ 25843 w 74209"/>
                  <a:gd name="connsiteY5" fmla="*/ 27052 h 94449"/>
                  <a:gd name="connsiteX6" fmla="*/ 21120 w 74209"/>
                  <a:gd name="connsiteY6" fmla="*/ 64157 h 94449"/>
                  <a:gd name="connsiteX7" fmla="*/ 50130 w 74209"/>
                  <a:gd name="connsiteY7" fmla="*/ 80348 h 94449"/>
                  <a:gd name="connsiteX8" fmla="*/ 59575 w 74209"/>
                  <a:gd name="connsiteY8" fmla="*/ 78324 h 94449"/>
                  <a:gd name="connsiteX9" fmla="*/ 69020 w 74209"/>
                  <a:gd name="connsiteY9" fmla="*/ 78999 h 94449"/>
                  <a:gd name="connsiteX10" fmla="*/ 62273 w 74209"/>
                  <a:gd name="connsiteY10" fmla="*/ 92492 h 94449"/>
                  <a:gd name="connsiteX11" fmla="*/ 3580 w 74209"/>
                  <a:gd name="connsiteY11" fmla="*/ 48640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209" h="94449">
                    <a:moveTo>
                      <a:pt x="3580" y="48640"/>
                    </a:moveTo>
                    <a:cubicBezTo>
                      <a:pt x="3580" y="15583"/>
                      <a:pt x="31240" y="-4656"/>
                      <a:pt x="65646" y="6813"/>
                    </a:cubicBezTo>
                    <a:cubicBezTo>
                      <a:pt x="73742" y="9512"/>
                      <a:pt x="69694" y="14909"/>
                      <a:pt x="69694" y="19631"/>
                    </a:cubicBezTo>
                    <a:cubicBezTo>
                      <a:pt x="69020" y="25703"/>
                      <a:pt x="64972" y="20980"/>
                      <a:pt x="62273" y="20980"/>
                    </a:cubicBezTo>
                    <a:cubicBezTo>
                      <a:pt x="61599" y="20980"/>
                      <a:pt x="60249" y="20306"/>
                      <a:pt x="58900" y="20306"/>
                    </a:cubicBezTo>
                    <a:cubicBezTo>
                      <a:pt x="46757" y="17607"/>
                      <a:pt x="35288" y="16258"/>
                      <a:pt x="25843" y="27052"/>
                    </a:cubicBezTo>
                    <a:cubicBezTo>
                      <a:pt x="16398" y="37846"/>
                      <a:pt x="17073" y="51339"/>
                      <a:pt x="21120" y="64157"/>
                    </a:cubicBezTo>
                    <a:cubicBezTo>
                      <a:pt x="24494" y="75626"/>
                      <a:pt x="36637" y="81698"/>
                      <a:pt x="50130" y="80348"/>
                    </a:cubicBezTo>
                    <a:cubicBezTo>
                      <a:pt x="53503" y="79674"/>
                      <a:pt x="56202" y="78324"/>
                      <a:pt x="59575" y="78324"/>
                    </a:cubicBezTo>
                    <a:cubicBezTo>
                      <a:pt x="62948" y="78324"/>
                      <a:pt x="66996" y="72253"/>
                      <a:pt x="69020" y="78999"/>
                    </a:cubicBezTo>
                    <a:cubicBezTo>
                      <a:pt x="71718" y="88444"/>
                      <a:pt x="70369" y="90468"/>
                      <a:pt x="62273" y="92492"/>
                    </a:cubicBezTo>
                    <a:cubicBezTo>
                      <a:pt x="29891" y="101937"/>
                      <a:pt x="3580" y="82372"/>
                      <a:pt x="3580" y="48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 : forme 69">
                <a:extLst>
                  <a:ext uri="{FF2B5EF4-FFF2-40B4-BE49-F238E27FC236}">
                    <a16:creationId xmlns:a16="http://schemas.microsoft.com/office/drawing/2014/main" id="{812D61FD-3EE3-4FFB-A814-0CD2CE6FF1E9}"/>
                  </a:ext>
                </a:extLst>
              </p:cNvPr>
              <p:cNvSpPr/>
              <p:nvPr/>
            </p:nvSpPr>
            <p:spPr>
              <a:xfrm>
                <a:off x="3976755" y="5266002"/>
                <a:ext cx="87412" cy="122375"/>
              </a:xfrm>
              <a:custGeom>
                <a:avLst/>
                <a:gdLst>
                  <a:gd name="connsiteX0" fmla="*/ 35409 w 67463"/>
                  <a:gd name="connsiteY0" fmla="*/ 4929 h 94449"/>
                  <a:gd name="connsiteX1" fmla="*/ 62395 w 67463"/>
                  <a:gd name="connsiteY1" fmla="*/ 4929 h 94449"/>
                  <a:gd name="connsiteX2" fmla="*/ 67792 w 67463"/>
                  <a:gd name="connsiteY2" fmla="*/ 12350 h 94449"/>
                  <a:gd name="connsiteX3" fmla="*/ 62395 w 67463"/>
                  <a:gd name="connsiteY3" fmla="*/ 19771 h 94449"/>
                  <a:gd name="connsiteX4" fmla="*/ 44180 w 67463"/>
                  <a:gd name="connsiteY4" fmla="*/ 21120 h 94449"/>
                  <a:gd name="connsiteX5" fmla="*/ 43505 w 67463"/>
                  <a:gd name="connsiteY5" fmla="*/ 40010 h 94449"/>
                  <a:gd name="connsiteX6" fmla="*/ 43505 w 67463"/>
                  <a:gd name="connsiteY6" fmla="*/ 85886 h 94449"/>
                  <a:gd name="connsiteX7" fmla="*/ 36084 w 67463"/>
                  <a:gd name="connsiteY7" fmla="*/ 91957 h 94449"/>
                  <a:gd name="connsiteX8" fmla="*/ 28663 w 67463"/>
                  <a:gd name="connsiteY8" fmla="*/ 85886 h 94449"/>
                  <a:gd name="connsiteX9" fmla="*/ 28663 w 67463"/>
                  <a:gd name="connsiteY9" fmla="*/ 25843 h 94449"/>
                  <a:gd name="connsiteX10" fmla="*/ 21242 w 67463"/>
                  <a:gd name="connsiteY10" fmla="*/ 18422 h 94449"/>
                  <a:gd name="connsiteX11" fmla="*/ 12472 w 67463"/>
                  <a:gd name="connsiteY11" fmla="*/ 18422 h 94449"/>
                  <a:gd name="connsiteX12" fmla="*/ 3702 w 67463"/>
                  <a:gd name="connsiteY12" fmla="*/ 9652 h 94449"/>
                  <a:gd name="connsiteX13" fmla="*/ 9773 w 67463"/>
                  <a:gd name="connsiteY13" fmla="*/ 3580 h 94449"/>
                  <a:gd name="connsiteX14" fmla="*/ 35409 w 67463"/>
                  <a:gd name="connsiteY14" fmla="*/ 4929 h 94449"/>
                  <a:gd name="connsiteX15" fmla="*/ 35409 w 67463"/>
                  <a:gd name="connsiteY15" fmla="*/ 4929 h 9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63" h="94449">
                    <a:moveTo>
                      <a:pt x="35409" y="4929"/>
                    </a:moveTo>
                    <a:cubicBezTo>
                      <a:pt x="44180" y="4929"/>
                      <a:pt x="52950" y="4929"/>
                      <a:pt x="62395" y="4929"/>
                    </a:cubicBezTo>
                    <a:cubicBezTo>
                      <a:pt x="68467" y="4929"/>
                      <a:pt x="67792" y="8977"/>
                      <a:pt x="67792" y="12350"/>
                    </a:cubicBezTo>
                    <a:cubicBezTo>
                      <a:pt x="67792" y="16398"/>
                      <a:pt x="68467" y="19771"/>
                      <a:pt x="62395" y="19771"/>
                    </a:cubicBezTo>
                    <a:cubicBezTo>
                      <a:pt x="56323" y="19771"/>
                      <a:pt x="47553" y="16398"/>
                      <a:pt x="44180" y="21120"/>
                    </a:cubicBezTo>
                    <a:cubicBezTo>
                      <a:pt x="40807" y="25843"/>
                      <a:pt x="43505" y="33939"/>
                      <a:pt x="43505" y="40010"/>
                    </a:cubicBezTo>
                    <a:cubicBezTo>
                      <a:pt x="43505" y="55527"/>
                      <a:pt x="43505" y="71044"/>
                      <a:pt x="43505" y="85886"/>
                    </a:cubicBezTo>
                    <a:cubicBezTo>
                      <a:pt x="43505" y="92632"/>
                      <a:pt x="40132" y="91957"/>
                      <a:pt x="36084" y="91957"/>
                    </a:cubicBezTo>
                    <a:cubicBezTo>
                      <a:pt x="32036" y="91957"/>
                      <a:pt x="28663" y="92632"/>
                      <a:pt x="28663" y="85886"/>
                    </a:cubicBezTo>
                    <a:cubicBezTo>
                      <a:pt x="28663" y="65646"/>
                      <a:pt x="27988" y="46082"/>
                      <a:pt x="28663" y="25843"/>
                    </a:cubicBezTo>
                    <a:cubicBezTo>
                      <a:pt x="28663" y="19771"/>
                      <a:pt x="26639" y="17747"/>
                      <a:pt x="21242" y="18422"/>
                    </a:cubicBezTo>
                    <a:cubicBezTo>
                      <a:pt x="18544" y="19097"/>
                      <a:pt x="15170" y="18422"/>
                      <a:pt x="12472" y="18422"/>
                    </a:cubicBezTo>
                    <a:cubicBezTo>
                      <a:pt x="5051" y="19771"/>
                      <a:pt x="3027" y="16398"/>
                      <a:pt x="3702" y="9652"/>
                    </a:cubicBezTo>
                    <a:cubicBezTo>
                      <a:pt x="3702" y="4929"/>
                      <a:pt x="5726" y="3580"/>
                      <a:pt x="9773" y="3580"/>
                    </a:cubicBezTo>
                    <a:cubicBezTo>
                      <a:pt x="17869" y="4929"/>
                      <a:pt x="26639" y="4929"/>
                      <a:pt x="35409" y="4929"/>
                    </a:cubicBezTo>
                    <a:cubicBezTo>
                      <a:pt x="35409" y="4929"/>
                      <a:pt x="35409" y="4929"/>
                      <a:pt x="35409" y="49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 : forme 79">
                <a:extLst>
                  <a:ext uri="{FF2B5EF4-FFF2-40B4-BE49-F238E27FC236}">
                    <a16:creationId xmlns:a16="http://schemas.microsoft.com/office/drawing/2014/main" id="{37D00F23-656D-481E-9F88-230621E76845}"/>
                  </a:ext>
                </a:extLst>
              </p:cNvPr>
              <p:cNvSpPr/>
              <p:nvPr/>
            </p:nvSpPr>
            <p:spPr>
              <a:xfrm>
                <a:off x="3908417" y="5228803"/>
                <a:ext cx="34964" cy="26223"/>
              </a:xfrm>
              <a:custGeom>
                <a:avLst/>
                <a:gdLst>
                  <a:gd name="connsiteX0" fmla="*/ 27436 w 26985"/>
                  <a:gd name="connsiteY0" fmla="*/ 8677 h 20239"/>
                  <a:gd name="connsiteX1" fmla="*/ 22713 w 26985"/>
                  <a:gd name="connsiteY1" fmla="*/ 15424 h 20239"/>
                  <a:gd name="connsiteX2" fmla="*/ 9895 w 26985"/>
                  <a:gd name="connsiteY2" fmla="*/ 19471 h 20239"/>
                  <a:gd name="connsiteX3" fmla="*/ 3823 w 26985"/>
                  <a:gd name="connsiteY3" fmla="*/ 18797 h 20239"/>
                  <a:gd name="connsiteX4" fmla="*/ 6522 w 26985"/>
                  <a:gd name="connsiteY4" fmla="*/ 12050 h 20239"/>
                  <a:gd name="connsiteX5" fmla="*/ 21364 w 26985"/>
                  <a:gd name="connsiteY5" fmla="*/ 4629 h 20239"/>
                  <a:gd name="connsiteX6" fmla="*/ 27436 w 26985"/>
                  <a:gd name="connsiteY6" fmla="*/ 8677 h 2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85" h="20239">
                    <a:moveTo>
                      <a:pt x="27436" y="8677"/>
                    </a:moveTo>
                    <a:cubicBezTo>
                      <a:pt x="28110" y="12725"/>
                      <a:pt x="26761" y="14749"/>
                      <a:pt x="22713" y="15424"/>
                    </a:cubicBezTo>
                    <a:cubicBezTo>
                      <a:pt x="18665" y="16773"/>
                      <a:pt x="13943" y="18797"/>
                      <a:pt x="9895" y="19471"/>
                    </a:cubicBezTo>
                    <a:cubicBezTo>
                      <a:pt x="7871" y="20146"/>
                      <a:pt x="5173" y="22845"/>
                      <a:pt x="3823" y="18797"/>
                    </a:cubicBezTo>
                    <a:cubicBezTo>
                      <a:pt x="3149" y="16098"/>
                      <a:pt x="3823" y="13400"/>
                      <a:pt x="6522" y="12050"/>
                    </a:cubicBezTo>
                    <a:cubicBezTo>
                      <a:pt x="11244" y="9352"/>
                      <a:pt x="16641" y="7328"/>
                      <a:pt x="21364" y="4629"/>
                    </a:cubicBezTo>
                    <a:cubicBezTo>
                      <a:pt x="26086" y="2605"/>
                      <a:pt x="28110" y="3280"/>
                      <a:pt x="27436" y="86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96" name="Image 95">
            <a:extLst>
              <a:ext uri="{FF2B5EF4-FFF2-40B4-BE49-F238E27FC236}">
                <a16:creationId xmlns:a16="http://schemas.microsoft.com/office/drawing/2014/main" id="{BE10E0EA-CA65-48DD-AF2A-3C050DBFC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14419" r="39896" b="80074"/>
          <a:stretch/>
        </p:blipFill>
        <p:spPr>
          <a:xfrm>
            <a:off x="7264725" y="1966945"/>
            <a:ext cx="3098051" cy="764110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3B1CE364-8A25-4567-8E4E-40EFE2355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9" t="10362" r="66246" b="11398"/>
          <a:stretch/>
        </p:blipFill>
        <p:spPr>
          <a:xfrm>
            <a:off x="1829224" y="2986419"/>
            <a:ext cx="1774299" cy="24668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D002E08-A94D-41D6-AC22-5AAE71877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17" t="10097" r="15204" b="26668"/>
          <a:stretch/>
        </p:blipFill>
        <p:spPr>
          <a:xfrm>
            <a:off x="7394600" y="2978298"/>
            <a:ext cx="2874768" cy="29024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0EE95E-F572-4ECF-A0B0-8AD25D983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36" t="11731" r="18332" b="26919"/>
          <a:stretch/>
        </p:blipFill>
        <p:spPr>
          <a:xfrm>
            <a:off x="3880264" y="2986419"/>
            <a:ext cx="1778147" cy="24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7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6C9A46-E4C6-40D7-9A3F-C388AC6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119" y="621011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12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0499A93-F034-448E-927C-6736B1FDEACD}"/>
              </a:ext>
            </a:extLst>
          </p:cNvPr>
          <p:cNvSpPr txBox="1">
            <a:spLocks/>
          </p:cNvSpPr>
          <p:nvPr/>
        </p:nvSpPr>
        <p:spPr>
          <a:xfrm>
            <a:off x="1532152" y="150760"/>
            <a:ext cx="984939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Deux approches de mesure </a:t>
            </a:r>
          </a:p>
        </p:txBody>
      </p:sp>
      <p:pic>
        <p:nvPicPr>
          <p:cNvPr id="10" name="Image 9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E9F8976-F538-4A07-9BA6-BDDE51188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6734" r="8626" b="50000"/>
          <a:stretch/>
        </p:blipFill>
        <p:spPr>
          <a:xfrm>
            <a:off x="3104939" y="1095818"/>
            <a:ext cx="6703818" cy="269894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25D45CF-8730-4E2E-8B37-56BC92361E56}"/>
              </a:ext>
            </a:extLst>
          </p:cNvPr>
          <p:cNvSpPr txBox="1"/>
          <p:nvPr/>
        </p:nvSpPr>
        <p:spPr>
          <a:xfrm>
            <a:off x="1001818" y="4023326"/>
            <a:ext cx="36373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Subjective : Vous sentez-vous aujourd'hui en situation de vulnérabilité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48060D-DFBA-4D0B-80FB-2E8E9A4CD578}"/>
              </a:ext>
            </a:extLst>
          </p:cNvPr>
          <p:cNvSpPr txBox="1"/>
          <p:nvPr/>
        </p:nvSpPr>
        <p:spPr>
          <a:xfrm>
            <a:off x="6456848" y="3931852"/>
            <a:ext cx="54562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Par décompte des champs de vulnérabilité présents dans l’enquête Conditions de vie  : logement, emploi, santé, isolement relationnel, relégation territoriale</a:t>
            </a:r>
          </a:p>
        </p:txBody>
      </p:sp>
    </p:spTree>
    <p:extLst>
      <p:ext uri="{BB962C8B-B14F-4D97-AF65-F5344CB8AC3E}">
        <p14:creationId xmlns:p14="http://schemas.microsoft.com/office/powerpoint/2010/main" val="311951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6C9A46-E4C6-40D7-9A3F-C388AC6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119" y="621011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13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0499A93-F034-448E-927C-6736B1FDEACD}"/>
              </a:ext>
            </a:extLst>
          </p:cNvPr>
          <p:cNvSpPr txBox="1">
            <a:spLocks/>
          </p:cNvSpPr>
          <p:nvPr/>
        </p:nvSpPr>
        <p:spPr>
          <a:xfrm>
            <a:off x="2145044" y="154446"/>
            <a:ext cx="9849393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Un sentiment de vulnérabilité en forte progression qui touche plus de 3 personnes sur 10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9A48C-D936-4D36-940E-0020AA3C45E1}"/>
              </a:ext>
            </a:extLst>
          </p:cNvPr>
          <p:cNvSpPr/>
          <p:nvPr/>
        </p:nvSpPr>
        <p:spPr>
          <a:xfrm>
            <a:off x="5268807" y="6117925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45B8AB-2AE1-4F06-96EA-657294BA0CA5}"/>
              </a:ext>
            </a:extLst>
          </p:cNvPr>
          <p:cNvSpPr txBox="1"/>
          <p:nvPr/>
        </p:nvSpPr>
        <p:spPr>
          <a:xfrm>
            <a:off x="4816503" y="1080372"/>
            <a:ext cx="609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4BACC6"/>
                </a:solidFill>
              </a:rPr>
              <a:t>Vous sentez-vous aujourd'hui en situation de vulnérabilité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88A6A0-2FCF-49C5-8921-52BA0B89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807" y="2337105"/>
            <a:ext cx="5880312" cy="3568935"/>
          </a:xfrm>
          <a:prstGeom prst="rect">
            <a:avLst/>
          </a:prstGeom>
          <a:noFill/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6A88E9E0-84A4-4DA9-8EB5-0B270C8A26C0}"/>
              </a:ext>
            </a:extLst>
          </p:cNvPr>
          <p:cNvGrpSpPr/>
          <p:nvPr/>
        </p:nvGrpSpPr>
        <p:grpSpPr>
          <a:xfrm>
            <a:off x="5261198" y="1569419"/>
            <a:ext cx="4740807" cy="1969469"/>
            <a:chOff x="4261282" y="2188188"/>
            <a:chExt cx="3687252" cy="1513798"/>
          </a:xfrm>
        </p:grpSpPr>
        <p:sp>
          <p:nvSpPr>
            <p:cNvPr id="57" name="Accolade fermante 56">
              <a:extLst>
                <a:ext uri="{FF2B5EF4-FFF2-40B4-BE49-F238E27FC236}">
                  <a16:creationId xmlns:a16="http://schemas.microsoft.com/office/drawing/2014/main" id="{2DFE68E3-33CE-4C58-9A0F-80C6A657FF67}"/>
                </a:ext>
              </a:extLst>
            </p:cNvPr>
            <p:cNvSpPr/>
            <p:nvPr/>
          </p:nvSpPr>
          <p:spPr>
            <a:xfrm rot="16200000">
              <a:off x="5019126" y="2879602"/>
              <a:ext cx="64540" cy="1580227"/>
            </a:xfrm>
            <a:prstGeom prst="rightBrace">
              <a:avLst/>
            </a:prstGeom>
            <a:noFill/>
            <a:ln w="22225">
              <a:solidFill>
                <a:srgbClr val="9C1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/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4F65F22-CE8B-4027-861F-0B0EB21E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354" y="2538608"/>
              <a:ext cx="1663180" cy="248979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19D0714C-1C17-463C-AA9A-D32C285C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4978" y="3084435"/>
              <a:ext cx="592836" cy="240792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1B49EB1-23A0-459B-8745-FBD0F244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1288" y="2188188"/>
              <a:ext cx="591312" cy="277368"/>
            </a:xfrm>
            <a:prstGeom prst="rect">
              <a:avLst/>
            </a:prstGeom>
          </p:spPr>
        </p:pic>
      </p:grp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F49C081A-5AF6-4914-9DC2-390F65CA7597}"/>
              </a:ext>
            </a:extLst>
          </p:cNvPr>
          <p:cNvSpPr/>
          <p:nvPr/>
        </p:nvSpPr>
        <p:spPr>
          <a:xfrm flipH="1">
            <a:off x="4934935" y="1561638"/>
            <a:ext cx="2236941" cy="871009"/>
          </a:xfrm>
          <a:prstGeom prst="wedgeRoundRectCallout">
            <a:avLst>
              <a:gd name="adj1" fmla="val -9626"/>
              <a:gd name="adj2" fmla="val 8897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+ 10 points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par rapport à 2018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656A49D-B47D-470F-9837-EF07DCD28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4CF5AC-013A-4EED-B08E-EAD1F6F7D3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8" y="1923839"/>
            <a:ext cx="3670465" cy="36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F8E448-CAB2-491E-8E35-609D56A6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2189017" y="187902"/>
            <a:ext cx="953376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Un impact de la crise sur 4 Français sur 10 qui déclarent que la crise sanitaire a fragilisé leur situation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A24C48-6855-47DD-8173-A3963089CFAC}"/>
              </a:ext>
            </a:extLst>
          </p:cNvPr>
          <p:cNvSpPr txBox="1"/>
          <p:nvPr/>
        </p:nvSpPr>
        <p:spPr>
          <a:xfrm>
            <a:off x="3492361" y="1351790"/>
            <a:ext cx="6859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/>
              <a:t>Selon vous, quel est l'impact de la crise de la covid 19 sur votre situation?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C2F4572-215C-46BB-A17A-EFBC85CE2C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80029" y="1594558"/>
            <a:ext cx="7280275" cy="4368800"/>
            <a:chOff x="2087" y="784"/>
            <a:chExt cx="4586" cy="275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DC42098-7A76-45AD-BD63-518CAD3AB0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87" y="784"/>
              <a:ext cx="4586" cy="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60B5CAB-80B4-42CD-B017-0986DB783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784"/>
              <a:ext cx="4586" cy="2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D21DFF2-F7E4-44EA-AE8A-8E450B948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397"/>
              <a:ext cx="255" cy="369"/>
            </a:xfrm>
            <a:prstGeom prst="rect">
              <a:avLst/>
            </a:prstGeom>
            <a:solidFill>
              <a:srgbClr val="9C1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42DE8E6-4B8D-411B-97EE-EBD49B25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961"/>
              <a:ext cx="253" cy="804"/>
            </a:xfrm>
            <a:prstGeom prst="rect">
              <a:avLst/>
            </a:prstGeom>
            <a:solidFill>
              <a:srgbClr val="9C1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564F2C8-0ED1-48F0-979D-1CDA51D45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" y="1962"/>
              <a:ext cx="25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E622B20-B83B-43AE-BF90-3C06537D3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961"/>
              <a:ext cx="253" cy="804"/>
            </a:xfrm>
            <a:prstGeom prst="rect">
              <a:avLst/>
            </a:prstGeom>
            <a:solidFill>
              <a:srgbClr val="9C1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36341B9-D2E8-48A8-8814-D5A0B72DA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1032"/>
              <a:ext cx="256" cy="1734"/>
            </a:xfrm>
            <a:prstGeom prst="rect">
              <a:avLst/>
            </a:prstGeom>
            <a:noFill/>
            <a:ln w="15875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4F6774F-5FDA-4691-8B89-BEB010D2A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2698"/>
              <a:ext cx="256" cy="67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FC6C8D71-E476-48EC-961D-11D321F42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2698"/>
              <a:ext cx="25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C0F8B8D-666C-470B-9074-366A374E4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2698"/>
              <a:ext cx="256" cy="67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8872237-C11E-458A-B4D9-0B848F909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2703"/>
              <a:ext cx="253" cy="6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2DDB588-B7DF-4930-98EA-CE2D7B60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" y="2734"/>
              <a:ext cx="255" cy="32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3DF3817D-1953-4D5F-B54F-D151CDFC5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2766"/>
              <a:ext cx="4305" cy="0"/>
            </a:xfrm>
            <a:prstGeom prst="line">
              <a:avLst/>
            </a:prstGeom>
            <a:noFill/>
            <a:ln w="158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4F4136B-4A7A-4E11-B690-1ABFD6F37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217"/>
              <a:ext cx="1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12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B2AEB686-FB38-4712-8815-975292C7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1781"/>
              <a:ext cx="18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26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CA4EFCB-2FD9-4FD0-982E-20407146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850"/>
              <a:ext cx="18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57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76C65965-EAE8-44A8-A88F-BC5D29730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2517"/>
              <a:ext cx="12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CEC2E982-362C-4EE0-B639-D72EE822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2522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D465E6C-F400-46D3-8130-B7E6DCA3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" y="2552"/>
              <a:ext cx="1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Verdana" panose="020B0604030504040204" pitchFamily="34" charset="0"/>
                </a:rPr>
                <a:t>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4638D84-7883-4750-805D-9D4ED7E6B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2834"/>
              <a:ext cx="56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Beaucoup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C03DFA86-2875-461E-9A51-F93A236A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959"/>
              <a:ext cx="2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plus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3F37316-C523-48B0-8698-1F5155E6E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3083"/>
              <a:ext cx="5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vulnérable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998104F-06AF-4CEC-99F6-D6D8E0D42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2834"/>
              <a:ext cx="67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Un peu plus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AB828AB-9163-46D8-A5B1-DFE9193ED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959"/>
              <a:ext cx="5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vulnérable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DE54193B-C43C-4468-86E9-C64DCB08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2834"/>
              <a:ext cx="64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La crise n'a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D70691D-6A9F-47A4-92D6-53C9F4FA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59"/>
              <a:ext cx="76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rien changé à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CF02CF94-CD54-4D60-AC3F-35692C446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3083"/>
              <a:ext cx="32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votre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5F90C550-357C-4227-9848-FB7439A0A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3207"/>
              <a:ext cx="6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situation de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D19487C0-25FF-4BCF-9232-DBC096F5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" y="3331"/>
              <a:ext cx="69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vulnérabilité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8CC5F489-774C-4CD6-B5BD-2605F21A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834"/>
              <a:ext cx="77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Un peu moins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3D4E8DE-4B4B-4AA0-9120-265B3052A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2959"/>
              <a:ext cx="6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vulnérable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8EA140C0-6982-4541-BC7E-AD4463830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2834"/>
              <a:ext cx="56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Beaucoup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1F24307A-1A72-4BF6-8233-D48898F1A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" y="2959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moins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637E6CBF-56FD-4856-9DB2-C8E64D4B8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" y="3083"/>
              <a:ext cx="5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vulnérable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7C9B8791-7BA5-43A0-9016-1350BF6D6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2834"/>
              <a:ext cx="52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3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anose="020B0604030504040204" pitchFamily="34" charset="0"/>
                </a:rPr>
                <a:t>[Nsp, nr]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A0BE73CA-0C13-41EA-85F2-08FB86941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1257"/>
              <a:ext cx="587" cy="292"/>
            </a:xfrm>
            <a:prstGeom prst="rect">
              <a:avLst/>
            </a:prstGeom>
            <a:solidFill>
              <a:srgbClr val="9C1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B99C592-114B-4A3E-B807-A80555C0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328"/>
              <a:ext cx="41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38%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0C0518E4-8F52-4E1F-B3E9-BE62646EE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1992"/>
              <a:ext cx="479" cy="29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400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9F20ED0B-FB80-4D81-8467-309C48C4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2082"/>
              <a:ext cx="1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4%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A3991A55-7722-45D9-BD20-61FF72F30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413"/>
              <a:ext cx="940" cy="46"/>
            </a:xfrm>
            <a:custGeom>
              <a:avLst/>
              <a:gdLst>
                <a:gd name="T0" fmla="*/ 0 w 4920"/>
                <a:gd name="T1" fmla="*/ 240 h 240"/>
                <a:gd name="T2" fmla="*/ 20 w 4920"/>
                <a:gd name="T3" fmla="*/ 120 h 240"/>
                <a:gd name="T4" fmla="*/ 2440 w 4920"/>
                <a:gd name="T5" fmla="*/ 120 h 240"/>
                <a:gd name="T6" fmla="*/ 2460 w 4920"/>
                <a:gd name="T7" fmla="*/ 0 h 240"/>
                <a:gd name="T8" fmla="*/ 2480 w 4920"/>
                <a:gd name="T9" fmla="*/ 120 h 240"/>
                <a:gd name="T10" fmla="*/ 4900 w 4920"/>
                <a:gd name="T11" fmla="*/ 120 h 240"/>
                <a:gd name="T12" fmla="*/ 4920 w 4920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0" h="240">
                  <a:moveTo>
                    <a:pt x="0" y="240"/>
                  </a:moveTo>
                  <a:cubicBezTo>
                    <a:pt x="0" y="174"/>
                    <a:pt x="9" y="120"/>
                    <a:pt x="20" y="120"/>
                  </a:cubicBezTo>
                  <a:lnTo>
                    <a:pt x="2440" y="120"/>
                  </a:lnTo>
                  <a:cubicBezTo>
                    <a:pt x="2452" y="120"/>
                    <a:pt x="2460" y="67"/>
                    <a:pt x="2460" y="0"/>
                  </a:cubicBezTo>
                  <a:cubicBezTo>
                    <a:pt x="2460" y="67"/>
                    <a:pt x="2469" y="120"/>
                    <a:pt x="2480" y="120"/>
                  </a:cubicBezTo>
                  <a:lnTo>
                    <a:pt x="4900" y="120"/>
                  </a:lnTo>
                  <a:cubicBezTo>
                    <a:pt x="4912" y="120"/>
                    <a:pt x="4920" y="174"/>
                    <a:pt x="4920" y="240"/>
                  </a:cubicBezTo>
                </a:path>
              </a:pathLst>
            </a:custGeom>
            <a:noFill/>
            <a:ln w="34925" cap="flat">
              <a:solidFill>
                <a:srgbClr val="70AD4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Freeform 43">
            <a:extLst>
              <a:ext uri="{FF2B5EF4-FFF2-40B4-BE49-F238E27FC236}">
                <a16:creationId xmlns:a16="http://schemas.microsoft.com/office/drawing/2014/main" id="{06D54404-2269-41D1-8E13-388C7B3D082C}"/>
              </a:ext>
            </a:extLst>
          </p:cNvPr>
          <p:cNvSpPr>
            <a:spLocks/>
          </p:cNvSpPr>
          <p:nvPr/>
        </p:nvSpPr>
        <p:spPr bwMode="auto">
          <a:xfrm>
            <a:off x="4698785" y="2975682"/>
            <a:ext cx="1492250" cy="73025"/>
          </a:xfrm>
          <a:custGeom>
            <a:avLst/>
            <a:gdLst>
              <a:gd name="T0" fmla="*/ 0 w 4920"/>
              <a:gd name="T1" fmla="*/ 240 h 240"/>
              <a:gd name="T2" fmla="*/ 20 w 4920"/>
              <a:gd name="T3" fmla="*/ 120 h 240"/>
              <a:gd name="T4" fmla="*/ 2440 w 4920"/>
              <a:gd name="T5" fmla="*/ 120 h 240"/>
              <a:gd name="T6" fmla="*/ 2460 w 4920"/>
              <a:gd name="T7" fmla="*/ 0 h 240"/>
              <a:gd name="T8" fmla="*/ 2480 w 4920"/>
              <a:gd name="T9" fmla="*/ 120 h 240"/>
              <a:gd name="T10" fmla="*/ 4900 w 4920"/>
              <a:gd name="T11" fmla="*/ 120 h 240"/>
              <a:gd name="T12" fmla="*/ 4920 w 4920"/>
              <a:gd name="T1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20" h="240">
                <a:moveTo>
                  <a:pt x="0" y="240"/>
                </a:moveTo>
                <a:cubicBezTo>
                  <a:pt x="0" y="174"/>
                  <a:pt x="9" y="120"/>
                  <a:pt x="20" y="120"/>
                </a:cubicBezTo>
                <a:lnTo>
                  <a:pt x="2440" y="120"/>
                </a:lnTo>
                <a:cubicBezTo>
                  <a:pt x="2452" y="120"/>
                  <a:pt x="2460" y="67"/>
                  <a:pt x="2460" y="0"/>
                </a:cubicBezTo>
                <a:cubicBezTo>
                  <a:pt x="2460" y="67"/>
                  <a:pt x="2469" y="120"/>
                  <a:pt x="2480" y="120"/>
                </a:cubicBezTo>
                <a:lnTo>
                  <a:pt x="4900" y="120"/>
                </a:lnTo>
                <a:cubicBezTo>
                  <a:pt x="4912" y="120"/>
                  <a:pt x="4920" y="174"/>
                  <a:pt x="4920" y="240"/>
                </a:cubicBezTo>
              </a:path>
            </a:pathLst>
          </a:custGeom>
          <a:noFill/>
          <a:ln w="3492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4011495" y="6217359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50" name="Image 49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38E87BBE-D79B-48D9-8E18-C38133F5C4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9" t="49627"/>
          <a:stretch/>
        </p:blipFill>
        <p:spPr>
          <a:xfrm>
            <a:off x="228822" y="1814058"/>
            <a:ext cx="3869868" cy="30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6C9A46-E4C6-40D7-9A3F-C388AC6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119" y="621011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15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0499A93-F034-448E-927C-6736B1FDEACD}"/>
              </a:ext>
            </a:extLst>
          </p:cNvPr>
          <p:cNvSpPr txBox="1">
            <a:spLocks/>
          </p:cNvSpPr>
          <p:nvPr/>
        </p:nvSpPr>
        <p:spPr>
          <a:xfrm>
            <a:off x="2196946" y="110102"/>
            <a:ext cx="9525833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Au total, 8% des Français ont basculé dans la vulnérabilité à cause de la crise covid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9A48C-D936-4D36-940E-0020AA3C45E1}"/>
              </a:ext>
            </a:extLst>
          </p:cNvPr>
          <p:cNvSpPr/>
          <p:nvPr/>
        </p:nvSpPr>
        <p:spPr>
          <a:xfrm>
            <a:off x="4834844" y="6012996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DDC561-B1C0-411B-A7E1-7BB76276B5D6}"/>
              </a:ext>
            </a:extLst>
          </p:cNvPr>
          <p:cNvSpPr txBox="1"/>
          <p:nvPr/>
        </p:nvSpPr>
        <p:spPr>
          <a:xfrm>
            <a:off x="5954274" y="1298272"/>
            <a:ext cx="191611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>
                <a:latin typeface="Verdana" panose="020B0604030504040204" pitchFamily="34" charset="0"/>
                <a:ea typeface="Verdana" panose="020B0604030504040204" pitchFamily="34" charset="0"/>
              </a:rPr>
              <a:t>sur 100 personnes de 15 ans et plus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DB78A6-47F6-4474-98FF-8858F58A5803}"/>
              </a:ext>
            </a:extLst>
          </p:cNvPr>
          <p:cNvGrpSpPr/>
          <p:nvPr/>
        </p:nvGrpSpPr>
        <p:grpSpPr>
          <a:xfrm>
            <a:off x="2744800" y="1980938"/>
            <a:ext cx="6702400" cy="3500080"/>
            <a:chOff x="1391733" y="1854776"/>
            <a:chExt cx="6702400" cy="350008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645B8AB-2AE1-4F06-96EA-657294BA0CA5}"/>
                </a:ext>
              </a:extLst>
            </p:cNvPr>
            <p:cNvSpPr txBox="1"/>
            <p:nvPr/>
          </p:nvSpPr>
          <p:spPr>
            <a:xfrm>
              <a:off x="3838616" y="1854776"/>
              <a:ext cx="381623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i="1">
                  <a:solidFill>
                    <a:schemeClr val="tx2"/>
                  </a:solidFill>
                </a:rPr>
                <a:t>Vous sentez-vous aujourd'hui en situation de vulnérabilité ?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05ECA8C-D812-44B6-9543-4997BCB612C6}"/>
                </a:ext>
              </a:extLst>
            </p:cNvPr>
            <p:cNvSpPr txBox="1"/>
            <p:nvPr/>
          </p:nvSpPr>
          <p:spPr>
            <a:xfrm>
              <a:off x="2876222" y="2483470"/>
              <a:ext cx="21991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Oui = 31% des Français se sentent vulnérables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CA19113-A5E0-46D2-9749-58999D48C75E}"/>
                </a:ext>
              </a:extLst>
            </p:cNvPr>
            <p:cNvSpPr txBox="1"/>
            <p:nvPr/>
          </p:nvSpPr>
          <p:spPr>
            <a:xfrm>
              <a:off x="6602160" y="2527979"/>
              <a:ext cx="1491973" cy="95410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fr-FR" sz="1400" b="1">
                  <a:solidFill>
                    <a:schemeClr val="tx2"/>
                  </a:solidFill>
                </a:rPr>
                <a:t>Non = 69%</a:t>
              </a:r>
            </a:p>
            <a:p>
              <a:pPr algn="ctr"/>
              <a:r>
                <a:rPr lang="fr-FR" sz="1400" b="1">
                  <a:solidFill>
                    <a:schemeClr val="tx2"/>
                  </a:solidFill>
                  <a:cs typeface="Arial"/>
                </a:rPr>
                <a:t>Ne se sentent pas vulnérables  </a:t>
              </a:r>
            </a:p>
          </p:txBody>
        </p:sp>
        <p:cxnSp>
          <p:nvCxnSpPr>
            <p:cNvPr id="10" name="Connecteur : en arc 9">
              <a:extLst>
                <a:ext uri="{FF2B5EF4-FFF2-40B4-BE49-F238E27FC236}">
                  <a16:creationId xmlns:a16="http://schemas.microsoft.com/office/drawing/2014/main" id="{F19EE4DC-E377-4619-A8A2-6BD06D243B07}"/>
                </a:ext>
              </a:extLst>
            </p:cNvPr>
            <p:cNvCxnSpPr>
              <a:cxnSpLocks/>
              <a:stCxn id="9" idx="2"/>
              <a:endCxn id="50" idx="0"/>
            </p:cNvCxnSpPr>
            <p:nvPr/>
          </p:nvCxnSpPr>
          <p:spPr>
            <a:xfrm rot="5400000">
              <a:off x="4762372" y="1499108"/>
              <a:ext cx="197807" cy="1770916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 : en arc 52">
              <a:extLst>
                <a:ext uri="{FF2B5EF4-FFF2-40B4-BE49-F238E27FC236}">
                  <a16:creationId xmlns:a16="http://schemas.microsoft.com/office/drawing/2014/main" id="{392D3748-FC22-4694-BFA5-919C5078313F}"/>
                </a:ext>
              </a:extLst>
            </p:cNvPr>
            <p:cNvCxnSpPr>
              <a:cxnSpLocks/>
              <a:stCxn id="9" idx="2"/>
              <a:endCxn id="52" idx="0"/>
            </p:cNvCxnSpPr>
            <p:nvPr/>
          </p:nvCxnSpPr>
          <p:spPr>
            <a:xfrm rot="16200000" flipH="1">
              <a:off x="6426282" y="1606114"/>
              <a:ext cx="242316" cy="160141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8D99809-4D2D-485C-BEA4-7A76CD915762}"/>
                </a:ext>
              </a:extLst>
            </p:cNvPr>
            <p:cNvSpPr txBox="1"/>
            <p:nvPr/>
          </p:nvSpPr>
          <p:spPr>
            <a:xfrm>
              <a:off x="2258386" y="3037162"/>
              <a:ext cx="3160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100" i="1">
                  <a:solidFill>
                    <a:schemeClr val="tx2"/>
                  </a:solidFill>
                </a:rPr>
                <a:t>Selon vous, quel est l'impact de la crise de la covid 19 sur votre situation?</a:t>
              </a:r>
            </a:p>
          </p:txBody>
        </p:sp>
        <p:cxnSp>
          <p:nvCxnSpPr>
            <p:cNvPr id="56" name="Connecteur : en arc 55">
              <a:extLst>
                <a:ext uri="{FF2B5EF4-FFF2-40B4-BE49-F238E27FC236}">
                  <a16:creationId xmlns:a16="http://schemas.microsoft.com/office/drawing/2014/main" id="{7C82437D-8133-4781-9C6A-A098B9980A5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99434" y="3447832"/>
              <a:ext cx="1339182" cy="714774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 : en arc 56">
              <a:extLst>
                <a:ext uri="{FF2B5EF4-FFF2-40B4-BE49-F238E27FC236}">
                  <a16:creationId xmlns:a16="http://schemas.microsoft.com/office/drawing/2014/main" id="{D41486D4-A814-47A7-B401-49FBA29A8630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rot="16200000" flipH="1">
              <a:off x="4331054" y="2975611"/>
              <a:ext cx="540306" cy="1525182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6E69EA7-F86E-40A5-8EEC-3CBBCAEF447C}"/>
                </a:ext>
              </a:extLst>
            </p:cNvPr>
            <p:cNvSpPr txBox="1"/>
            <p:nvPr/>
          </p:nvSpPr>
          <p:spPr>
            <a:xfrm>
              <a:off x="1391733" y="4154527"/>
              <a:ext cx="21991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8% de « nouveaux vulnérables » </a:t>
              </a:r>
            </a:p>
            <a:p>
              <a:pPr algn="ctr"/>
              <a:r>
                <a:rPr lang="fr-FR" sz="1050">
                  <a:solidFill>
                    <a:schemeClr val="tx2"/>
                  </a:solidFill>
                </a:rPr>
                <a:t>(personnes qui se sentent vulnérables et considèrent que la crise covid est beaucoup responsable de leur situation)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CD992D9-9DB2-439D-A239-E2EADDB1C668}"/>
                </a:ext>
              </a:extLst>
            </p:cNvPr>
            <p:cNvSpPr txBox="1"/>
            <p:nvPr/>
          </p:nvSpPr>
          <p:spPr>
            <a:xfrm>
              <a:off x="4461908" y="4074739"/>
              <a:ext cx="219919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2"/>
                  </a:solidFill>
                </a:rPr>
                <a:t>23% « déjà » vulnérables » </a:t>
              </a:r>
            </a:p>
            <a:p>
              <a:pPr algn="ctr"/>
              <a:r>
                <a:rPr lang="fr-FR" sz="1050">
                  <a:solidFill>
                    <a:schemeClr val="tx2"/>
                  </a:solidFill>
                </a:rPr>
                <a:t>(personnes qui se sentent vulnérables mais n’imputent pas cette situation de fragilité à la crise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09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6D3F-CB5D-4D6C-B7AE-6B8984C1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16</a:t>
            </a:fld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DC639-1736-4EB7-A9FF-74B4BC739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62976"/>
            <a:ext cx="9851166" cy="4070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0" i="1">
                <a:solidFill>
                  <a:schemeClr val="bg2">
                    <a:lumMod val="50000"/>
                  </a:schemeClr>
                </a:solidFill>
                <a:cs typeface="Arial"/>
              </a:rPr>
              <a:t>NB : pour des raisons de concision dans le document nous appellerons ces trois publics avec des noms raccourcis : les "nouveaux vulnérables" les "déjà vulnérables" et les "non vulnérables"</a:t>
            </a:r>
          </a:p>
          <a:p>
            <a:endParaRPr lang="fr-FR" b="0" i="1">
              <a:solidFill>
                <a:schemeClr val="bg2">
                  <a:lumMod val="50000"/>
                </a:schemeClr>
              </a:solidFill>
              <a:cs typeface="Arial"/>
            </a:endParaRPr>
          </a:p>
          <a:p>
            <a:r>
              <a:rPr lang="fr-FR" b="0" i="1">
                <a:solidFill>
                  <a:schemeClr val="bg2">
                    <a:lumMod val="50000"/>
                  </a:schemeClr>
                </a:solidFill>
                <a:cs typeface="Arial"/>
              </a:rPr>
              <a:t>Ces appellations ne doivent pas faire oublier que la </a:t>
            </a:r>
            <a:r>
              <a:rPr lang="fr-FR" i="1">
                <a:solidFill>
                  <a:schemeClr val="bg2">
                    <a:lumMod val="50000"/>
                  </a:schemeClr>
                </a:solidFill>
                <a:cs typeface="Arial"/>
              </a:rPr>
              <a:t>vulnérabilité est un processus et non pas un état figé. </a:t>
            </a:r>
            <a:r>
              <a:rPr lang="fr-FR" b="0" i="1">
                <a:solidFill>
                  <a:schemeClr val="bg2">
                    <a:lumMod val="50000"/>
                  </a:schemeClr>
                </a:solidFill>
                <a:cs typeface="Arial"/>
              </a:rPr>
              <a:t>Une personne peut se sentir "non vulnérable" à un moment donné, et quelques mois plus tard avoir le sentiment inverse, suite à un évènement (perte d'emploi, de travail, maladie, divorce, personne proche à aider) et inversement, une personne qui se sent, dans l'enquête en situation de vulnérabilité, pourra sortir de ses difficultés.</a:t>
            </a:r>
          </a:p>
        </p:txBody>
      </p:sp>
    </p:spTree>
    <p:extLst>
      <p:ext uri="{BB962C8B-B14F-4D97-AF65-F5344CB8AC3E}">
        <p14:creationId xmlns:p14="http://schemas.microsoft.com/office/powerpoint/2010/main" val="157786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DC828-BA58-45E9-A5F4-52940614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04"/>
            <a:ext cx="4046555" cy="506461"/>
          </a:xfrm>
        </p:spPr>
        <p:txBody>
          <a:bodyPr/>
          <a:lstStyle/>
          <a:p>
            <a:r>
              <a:rPr lang="fr-FR" dirty="0"/>
              <a:t>Qui sont les « nouveaux vulnérables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32D3EB-3445-4A99-987A-A7CD462B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866B5E-ED22-4E4E-B18A-F50A6780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39" y="0"/>
            <a:ext cx="6760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8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71B7A-EEA8-4333-8FF0-59F25AFA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260" y="286567"/>
            <a:ext cx="8957767" cy="867930"/>
          </a:xfrm>
        </p:spPr>
        <p:txBody>
          <a:bodyPr/>
          <a:lstStyle/>
          <a:p>
            <a:r>
              <a:rPr lang="fr-FR" sz="2800" dirty="0">
                <a:solidFill>
                  <a:srgbClr val="31849B"/>
                </a:solidFill>
              </a:rPr>
              <a:t>Une deuxième approche de mesure : </a:t>
            </a:r>
            <a:br>
              <a:rPr lang="fr-FR" sz="2800" dirty="0">
                <a:solidFill>
                  <a:srgbClr val="31849B"/>
                </a:solidFill>
              </a:rPr>
            </a:br>
            <a:r>
              <a:rPr lang="fr-FR" sz="2800" dirty="0">
                <a:solidFill>
                  <a:srgbClr val="31849B"/>
                </a:solidFill>
              </a:rPr>
              <a:t>Six situations de fragilités étudiées dans l’enquête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08E211-B8B5-4D84-A44A-BBB9241E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914F55-BA04-4DF5-9C8E-F529EB1D62CC}"/>
              </a:ext>
            </a:extLst>
          </p:cNvPr>
          <p:cNvSpPr txBox="1"/>
          <p:nvPr/>
        </p:nvSpPr>
        <p:spPr>
          <a:xfrm>
            <a:off x="7726225" y="2378822"/>
            <a:ext cx="3877519" cy="738664"/>
          </a:xfrm>
          <a:solidFill>
            <a:schemeClr val="accent2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just"/>
            <a:endParaRPr lang="fr-FR" b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0B52F6-A5ED-4ABA-BCF4-B3B498842E1A}"/>
              </a:ext>
            </a:extLst>
          </p:cNvPr>
          <p:cNvSpPr txBox="1"/>
          <p:nvPr/>
        </p:nvSpPr>
        <p:spPr>
          <a:xfrm>
            <a:off x="7804991" y="1238617"/>
            <a:ext cx="4064362" cy="738664"/>
          </a:xfrm>
          <a:custGeom>
            <a:avLst/>
            <a:gdLst>
              <a:gd name="connsiteX0" fmla="*/ 0 w 4064362"/>
              <a:gd name="connsiteY0" fmla="*/ 0 h 738664"/>
              <a:gd name="connsiteX1" fmla="*/ 539980 w 4064362"/>
              <a:gd name="connsiteY1" fmla="*/ 0 h 738664"/>
              <a:gd name="connsiteX2" fmla="*/ 998672 w 4064362"/>
              <a:gd name="connsiteY2" fmla="*/ 0 h 738664"/>
              <a:gd name="connsiteX3" fmla="*/ 1660582 w 4064362"/>
              <a:gd name="connsiteY3" fmla="*/ 0 h 738664"/>
              <a:gd name="connsiteX4" fmla="*/ 2200562 w 4064362"/>
              <a:gd name="connsiteY4" fmla="*/ 0 h 738664"/>
              <a:gd name="connsiteX5" fmla="*/ 2740541 w 4064362"/>
              <a:gd name="connsiteY5" fmla="*/ 0 h 738664"/>
              <a:gd name="connsiteX6" fmla="*/ 3402452 w 4064362"/>
              <a:gd name="connsiteY6" fmla="*/ 0 h 738664"/>
              <a:gd name="connsiteX7" fmla="*/ 4064362 w 4064362"/>
              <a:gd name="connsiteY7" fmla="*/ 0 h 738664"/>
              <a:gd name="connsiteX8" fmla="*/ 4064362 w 4064362"/>
              <a:gd name="connsiteY8" fmla="*/ 384105 h 738664"/>
              <a:gd name="connsiteX9" fmla="*/ 4064362 w 4064362"/>
              <a:gd name="connsiteY9" fmla="*/ 738664 h 738664"/>
              <a:gd name="connsiteX10" fmla="*/ 3565026 w 4064362"/>
              <a:gd name="connsiteY10" fmla="*/ 738664 h 738664"/>
              <a:gd name="connsiteX11" fmla="*/ 2984403 w 4064362"/>
              <a:gd name="connsiteY11" fmla="*/ 738664 h 738664"/>
              <a:gd name="connsiteX12" fmla="*/ 2444423 w 4064362"/>
              <a:gd name="connsiteY12" fmla="*/ 738664 h 738664"/>
              <a:gd name="connsiteX13" fmla="*/ 1782513 w 4064362"/>
              <a:gd name="connsiteY13" fmla="*/ 738664 h 738664"/>
              <a:gd name="connsiteX14" fmla="*/ 1120603 w 4064362"/>
              <a:gd name="connsiteY14" fmla="*/ 738664 h 738664"/>
              <a:gd name="connsiteX15" fmla="*/ 621267 w 4064362"/>
              <a:gd name="connsiteY15" fmla="*/ 738664 h 738664"/>
              <a:gd name="connsiteX16" fmla="*/ 0 w 4064362"/>
              <a:gd name="connsiteY16" fmla="*/ 738664 h 738664"/>
              <a:gd name="connsiteX17" fmla="*/ 0 w 4064362"/>
              <a:gd name="connsiteY17" fmla="*/ 354559 h 738664"/>
              <a:gd name="connsiteX18" fmla="*/ 0 w 4064362"/>
              <a:gd name="connsiteY1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4362" h="738664" extrusionOk="0">
                <a:moveTo>
                  <a:pt x="0" y="0"/>
                </a:moveTo>
                <a:cubicBezTo>
                  <a:pt x="171151" y="-6438"/>
                  <a:pt x="285952" y="63481"/>
                  <a:pt x="539980" y="0"/>
                </a:cubicBezTo>
                <a:cubicBezTo>
                  <a:pt x="794008" y="-63481"/>
                  <a:pt x="856833" y="12709"/>
                  <a:pt x="998672" y="0"/>
                </a:cubicBezTo>
                <a:cubicBezTo>
                  <a:pt x="1140511" y="-12709"/>
                  <a:pt x="1436635" y="76984"/>
                  <a:pt x="1660582" y="0"/>
                </a:cubicBezTo>
                <a:cubicBezTo>
                  <a:pt x="1884529" y="-76984"/>
                  <a:pt x="2013883" y="63007"/>
                  <a:pt x="2200562" y="0"/>
                </a:cubicBezTo>
                <a:cubicBezTo>
                  <a:pt x="2387241" y="-63007"/>
                  <a:pt x="2471488" y="61"/>
                  <a:pt x="2740541" y="0"/>
                </a:cubicBezTo>
                <a:cubicBezTo>
                  <a:pt x="3009594" y="-61"/>
                  <a:pt x="3082281" y="28744"/>
                  <a:pt x="3402452" y="0"/>
                </a:cubicBezTo>
                <a:cubicBezTo>
                  <a:pt x="3722623" y="-28744"/>
                  <a:pt x="3788046" y="70557"/>
                  <a:pt x="4064362" y="0"/>
                </a:cubicBezTo>
                <a:cubicBezTo>
                  <a:pt x="4075044" y="78588"/>
                  <a:pt x="4047714" y="227895"/>
                  <a:pt x="4064362" y="384105"/>
                </a:cubicBezTo>
                <a:cubicBezTo>
                  <a:pt x="4081010" y="540315"/>
                  <a:pt x="4057280" y="571401"/>
                  <a:pt x="4064362" y="738664"/>
                </a:cubicBezTo>
                <a:cubicBezTo>
                  <a:pt x="3849983" y="795457"/>
                  <a:pt x="3814282" y="725909"/>
                  <a:pt x="3565026" y="738664"/>
                </a:cubicBezTo>
                <a:cubicBezTo>
                  <a:pt x="3315770" y="751419"/>
                  <a:pt x="3265805" y="738583"/>
                  <a:pt x="2984403" y="738664"/>
                </a:cubicBezTo>
                <a:cubicBezTo>
                  <a:pt x="2703001" y="738745"/>
                  <a:pt x="2642320" y="711035"/>
                  <a:pt x="2444423" y="738664"/>
                </a:cubicBezTo>
                <a:cubicBezTo>
                  <a:pt x="2246526" y="766293"/>
                  <a:pt x="2029005" y="734828"/>
                  <a:pt x="1782513" y="738664"/>
                </a:cubicBezTo>
                <a:cubicBezTo>
                  <a:pt x="1536021" y="742500"/>
                  <a:pt x="1430887" y="708274"/>
                  <a:pt x="1120603" y="738664"/>
                </a:cubicBezTo>
                <a:cubicBezTo>
                  <a:pt x="810319" y="769054"/>
                  <a:pt x="724866" y="703468"/>
                  <a:pt x="621267" y="738664"/>
                </a:cubicBezTo>
                <a:cubicBezTo>
                  <a:pt x="517668" y="773860"/>
                  <a:pt x="193979" y="729743"/>
                  <a:pt x="0" y="738664"/>
                </a:cubicBezTo>
                <a:cubicBezTo>
                  <a:pt x="-38207" y="571013"/>
                  <a:pt x="45476" y="485518"/>
                  <a:pt x="0" y="354559"/>
                </a:cubicBezTo>
                <a:cubicBezTo>
                  <a:pt x="-45476" y="223601"/>
                  <a:pt x="32446" y="138868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Isolement</a:t>
            </a:r>
            <a:r>
              <a:rPr 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: ne pas voir régulièrement des membres de sa famille ; recevoir chez soi des amis ou des proches moins d’une fois par mois ou jamais.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483CE1-DFC6-463E-B1F1-8318A5C6EE19}"/>
              </a:ext>
            </a:extLst>
          </p:cNvPr>
          <p:cNvSpPr txBox="1"/>
          <p:nvPr/>
        </p:nvSpPr>
        <p:spPr>
          <a:xfrm>
            <a:off x="8196409" y="2248006"/>
            <a:ext cx="4039845" cy="738664"/>
          </a:xfrm>
          <a:custGeom>
            <a:avLst/>
            <a:gdLst>
              <a:gd name="connsiteX0" fmla="*/ 0 w 4039845"/>
              <a:gd name="connsiteY0" fmla="*/ 0 h 738664"/>
              <a:gd name="connsiteX1" fmla="*/ 536722 w 4039845"/>
              <a:gd name="connsiteY1" fmla="*/ 0 h 738664"/>
              <a:gd name="connsiteX2" fmla="*/ 992648 w 4039845"/>
              <a:gd name="connsiteY2" fmla="*/ 0 h 738664"/>
              <a:gd name="connsiteX3" fmla="*/ 1650565 w 4039845"/>
              <a:gd name="connsiteY3" fmla="*/ 0 h 738664"/>
              <a:gd name="connsiteX4" fmla="*/ 2187288 w 4039845"/>
              <a:gd name="connsiteY4" fmla="*/ 0 h 738664"/>
              <a:gd name="connsiteX5" fmla="*/ 2724010 w 4039845"/>
              <a:gd name="connsiteY5" fmla="*/ 0 h 738664"/>
              <a:gd name="connsiteX6" fmla="*/ 3381927 w 4039845"/>
              <a:gd name="connsiteY6" fmla="*/ 0 h 738664"/>
              <a:gd name="connsiteX7" fmla="*/ 4039845 w 4039845"/>
              <a:gd name="connsiteY7" fmla="*/ 0 h 738664"/>
              <a:gd name="connsiteX8" fmla="*/ 4039845 w 4039845"/>
              <a:gd name="connsiteY8" fmla="*/ 384105 h 738664"/>
              <a:gd name="connsiteX9" fmla="*/ 4039845 w 4039845"/>
              <a:gd name="connsiteY9" fmla="*/ 738664 h 738664"/>
              <a:gd name="connsiteX10" fmla="*/ 3543521 w 4039845"/>
              <a:gd name="connsiteY10" fmla="*/ 738664 h 738664"/>
              <a:gd name="connsiteX11" fmla="*/ 2966400 w 4039845"/>
              <a:gd name="connsiteY11" fmla="*/ 738664 h 738664"/>
              <a:gd name="connsiteX12" fmla="*/ 2429678 w 4039845"/>
              <a:gd name="connsiteY12" fmla="*/ 738664 h 738664"/>
              <a:gd name="connsiteX13" fmla="*/ 1771761 w 4039845"/>
              <a:gd name="connsiteY13" fmla="*/ 738664 h 738664"/>
              <a:gd name="connsiteX14" fmla="*/ 1113843 w 4039845"/>
              <a:gd name="connsiteY14" fmla="*/ 738664 h 738664"/>
              <a:gd name="connsiteX15" fmla="*/ 617519 w 4039845"/>
              <a:gd name="connsiteY15" fmla="*/ 738664 h 738664"/>
              <a:gd name="connsiteX16" fmla="*/ 0 w 4039845"/>
              <a:gd name="connsiteY16" fmla="*/ 738664 h 738664"/>
              <a:gd name="connsiteX17" fmla="*/ 0 w 4039845"/>
              <a:gd name="connsiteY17" fmla="*/ 354559 h 738664"/>
              <a:gd name="connsiteX18" fmla="*/ 0 w 4039845"/>
              <a:gd name="connsiteY1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845" h="738664" extrusionOk="0">
                <a:moveTo>
                  <a:pt x="0" y="0"/>
                </a:moveTo>
                <a:cubicBezTo>
                  <a:pt x="130607" y="-36081"/>
                  <a:pt x="387493" y="52171"/>
                  <a:pt x="536722" y="0"/>
                </a:cubicBezTo>
                <a:cubicBezTo>
                  <a:pt x="685951" y="-52171"/>
                  <a:pt x="867529" y="29199"/>
                  <a:pt x="992648" y="0"/>
                </a:cubicBezTo>
                <a:cubicBezTo>
                  <a:pt x="1117767" y="-29199"/>
                  <a:pt x="1385351" y="29751"/>
                  <a:pt x="1650565" y="0"/>
                </a:cubicBezTo>
                <a:cubicBezTo>
                  <a:pt x="1915779" y="-29751"/>
                  <a:pt x="1966331" y="62698"/>
                  <a:pt x="2187288" y="0"/>
                </a:cubicBezTo>
                <a:cubicBezTo>
                  <a:pt x="2408245" y="-62698"/>
                  <a:pt x="2498532" y="12570"/>
                  <a:pt x="2724010" y="0"/>
                </a:cubicBezTo>
                <a:cubicBezTo>
                  <a:pt x="2949488" y="-12570"/>
                  <a:pt x="3106355" y="8758"/>
                  <a:pt x="3381927" y="0"/>
                </a:cubicBezTo>
                <a:cubicBezTo>
                  <a:pt x="3657499" y="-8758"/>
                  <a:pt x="3875851" y="59716"/>
                  <a:pt x="4039845" y="0"/>
                </a:cubicBezTo>
                <a:cubicBezTo>
                  <a:pt x="4050527" y="78588"/>
                  <a:pt x="4023197" y="227895"/>
                  <a:pt x="4039845" y="384105"/>
                </a:cubicBezTo>
                <a:cubicBezTo>
                  <a:pt x="4056493" y="540315"/>
                  <a:pt x="4032763" y="571401"/>
                  <a:pt x="4039845" y="738664"/>
                </a:cubicBezTo>
                <a:cubicBezTo>
                  <a:pt x="3860706" y="788002"/>
                  <a:pt x="3713034" y="684661"/>
                  <a:pt x="3543521" y="738664"/>
                </a:cubicBezTo>
                <a:cubicBezTo>
                  <a:pt x="3374008" y="792667"/>
                  <a:pt x="3135918" y="678345"/>
                  <a:pt x="2966400" y="738664"/>
                </a:cubicBezTo>
                <a:cubicBezTo>
                  <a:pt x="2796882" y="798983"/>
                  <a:pt x="2692083" y="680004"/>
                  <a:pt x="2429678" y="738664"/>
                </a:cubicBezTo>
                <a:cubicBezTo>
                  <a:pt x="2167273" y="797324"/>
                  <a:pt x="1975390" y="726867"/>
                  <a:pt x="1771761" y="738664"/>
                </a:cubicBezTo>
                <a:cubicBezTo>
                  <a:pt x="1568132" y="750461"/>
                  <a:pt x="1319657" y="685568"/>
                  <a:pt x="1113843" y="738664"/>
                </a:cubicBezTo>
                <a:cubicBezTo>
                  <a:pt x="908029" y="791760"/>
                  <a:pt x="734745" y="733854"/>
                  <a:pt x="617519" y="738664"/>
                </a:cubicBezTo>
                <a:cubicBezTo>
                  <a:pt x="500293" y="743474"/>
                  <a:pt x="257343" y="722005"/>
                  <a:pt x="0" y="738664"/>
                </a:cubicBezTo>
                <a:cubicBezTo>
                  <a:pt x="-38207" y="571013"/>
                  <a:pt x="45476" y="485518"/>
                  <a:pt x="0" y="354559"/>
                </a:cubicBezTo>
                <a:cubicBezTo>
                  <a:pt x="-45476" y="223601"/>
                  <a:pt x="32446" y="138868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Pauvreté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400" b="0">
                <a:latin typeface="Calibri" panose="020F0502020204030204" pitchFamily="34" charset="0"/>
                <a:cs typeface="Calibri" panose="020F0502020204030204" pitchFamily="34" charset="0"/>
              </a:rPr>
              <a:t>bénéficier du RSA ; disposer de moins de 60% du niveau de vie médian ; se définir comme appartenant à une classe défavorisée.</a:t>
            </a:r>
            <a:endParaRPr lang="fr-FR" sz="14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CB4658-D108-4E33-B5C5-6EDDC7D07229}"/>
              </a:ext>
            </a:extLst>
          </p:cNvPr>
          <p:cNvSpPr txBox="1"/>
          <p:nvPr/>
        </p:nvSpPr>
        <p:spPr>
          <a:xfrm>
            <a:off x="7726225" y="3621236"/>
            <a:ext cx="4039845" cy="738664"/>
          </a:xfrm>
          <a:custGeom>
            <a:avLst/>
            <a:gdLst>
              <a:gd name="connsiteX0" fmla="*/ 0 w 4039845"/>
              <a:gd name="connsiteY0" fmla="*/ 0 h 738664"/>
              <a:gd name="connsiteX1" fmla="*/ 536722 w 4039845"/>
              <a:gd name="connsiteY1" fmla="*/ 0 h 738664"/>
              <a:gd name="connsiteX2" fmla="*/ 992648 w 4039845"/>
              <a:gd name="connsiteY2" fmla="*/ 0 h 738664"/>
              <a:gd name="connsiteX3" fmla="*/ 1650565 w 4039845"/>
              <a:gd name="connsiteY3" fmla="*/ 0 h 738664"/>
              <a:gd name="connsiteX4" fmla="*/ 2187288 w 4039845"/>
              <a:gd name="connsiteY4" fmla="*/ 0 h 738664"/>
              <a:gd name="connsiteX5" fmla="*/ 2724010 w 4039845"/>
              <a:gd name="connsiteY5" fmla="*/ 0 h 738664"/>
              <a:gd name="connsiteX6" fmla="*/ 3381927 w 4039845"/>
              <a:gd name="connsiteY6" fmla="*/ 0 h 738664"/>
              <a:gd name="connsiteX7" fmla="*/ 4039845 w 4039845"/>
              <a:gd name="connsiteY7" fmla="*/ 0 h 738664"/>
              <a:gd name="connsiteX8" fmla="*/ 4039845 w 4039845"/>
              <a:gd name="connsiteY8" fmla="*/ 384105 h 738664"/>
              <a:gd name="connsiteX9" fmla="*/ 4039845 w 4039845"/>
              <a:gd name="connsiteY9" fmla="*/ 738664 h 738664"/>
              <a:gd name="connsiteX10" fmla="*/ 3543521 w 4039845"/>
              <a:gd name="connsiteY10" fmla="*/ 738664 h 738664"/>
              <a:gd name="connsiteX11" fmla="*/ 2966400 w 4039845"/>
              <a:gd name="connsiteY11" fmla="*/ 738664 h 738664"/>
              <a:gd name="connsiteX12" fmla="*/ 2429678 w 4039845"/>
              <a:gd name="connsiteY12" fmla="*/ 738664 h 738664"/>
              <a:gd name="connsiteX13" fmla="*/ 1771761 w 4039845"/>
              <a:gd name="connsiteY13" fmla="*/ 738664 h 738664"/>
              <a:gd name="connsiteX14" fmla="*/ 1113843 w 4039845"/>
              <a:gd name="connsiteY14" fmla="*/ 738664 h 738664"/>
              <a:gd name="connsiteX15" fmla="*/ 617519 w 4039845"/>
              <a:gd name="connsiteY15" fmla="*/ 738664 h 738664"/>
              <a:gd name="connsiteX16" fmla="*/ 0 w 4039845"/>
              <a:gd name="connsiteY16" fmla="*/ 738664 h 738664"/>
              <a:gd name="connsiteX17" fmla="*/ 0 w 4039845"/>
              <a:gd name="connsiteY17" fmla="*/ 354559 h 738664"/>
              <a:gd name="connsiteX18" fmla="*/ 0 w 4039845"/>
              <a:gd name="connsiteY1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845" h="738664" extrusionOk="0">
                <a:moveTo>
                  <a:pt x="0" y="0"/>
                </a:moveTo>
                <a:cubicBezTo>
                  <a:pt x="130607" y="-36081"/>
                  <a:pt x="387493" y="52171"/>
                  <a:pt x="536722" y="0"/>
                </a:cubicBezTo>
                <a:cubicBezTo>
                  <a:pt x="685951" y="-52171"/>
                  <a:pt x="867529" y="29199"/>
                  <a:pt x="992648" y="0"/>
                </a:cubicBezTo>
                <a:cubicBezTo>
                  <a:pt x="1117767" y="-29199"/>
                  <a:pt x="1385351" y="29751"/>
                  <a:pt x="1650565" y="0"/>
                </a:cubicBezTo>
                <a:cubicBezTo>
                  <a:pt x="1915779" y="-29751"/>
                  <a:pt x="1966331" y="62698"/>
                  <a:pt x="2187288" y="0"/>
                </a:cubicBezTo>
                <a:cubicBezTo>
                  <a:pt x="2408245" y="-62698"/>
                  <a:pt x="2498532" y="12570"/>
                  <a:pt x="2724010" y="0"/>
                </a:cubicBezTo>
                <a:cubicBezTo>
                  <a:pt x="2949488" y="-12570"/>
                  <a:pt x="3106355" y="8758"/>
                  <a:pt x="3381927" y="0"/>
                </a:cubicBezTo>
                <a:cubicBezTo>
                  <a:pt x="3657499" y="-8758"/>
                  <a:pt x="3875851" y="59716"/>
                  <a:pt x="4039845" y="0"/>
                </a:cubicBezTo>
                <a:cubicBezTo>
                  <a:pt x="4050527" y="78588"/>
                  <a:pt x="4023197" y="227895"/>
                  <a:pt x="4039845" y="384105"/>
                </a:cubicBezTo>
                <a:cubicBezTo>
                  <a:pt x="4056493" y="540315"/>
                  <a:pt x="4032763" y="571401"/>
                  <a:pt x="4039845" y="738664"/>
                </a:cubicBezTo>
                <a:cubicBezTo>
                  <a:pt x="3860706" y="788002"/>
                  <a:pt x="3713034" y="684661"/>
                  <a:pt x="3543521" y="738664"/>
                </a:cubicBezTo>
                <a:cubicBezTo>
                  <a:pt x="3374008" y="792667"/>
                  <a:pt x="3135918" y="678345"/>
                  <a:pt x="2966400" y="738664"/>
                </a:cubicBezTo>
                <a:cubicBezTo>
                  <a:pt x="2796882" y="798983"/>
                  <a:pt x="2692083" y="680004"/>
                  <a:pt x="2429678" y="738664"/>
                </a:cubicBezTo>
                <a:cubicBezTo>
                  <a:pt x="2167273" y="797324"/>
                  <a:pt x="1975390" y="726867"/>
                  <a:pt x="1771761" y="738664"/>
                </a:cubicBezTo>
                <a:cubicBezTo>
                  <a:pt x="1568132" y="750461"/>
                  <a:pt x="1319657" y="685568"/>
                  <a:pt x="1113843" y="738664"/>
                </a:cubicBezTo>
                <a:cubicBezTo>
                  <a:pt x="908029" y="791760"/>
                  <a:pt x="734745" y="733854"/>
                  <a:pt x="617519" y="738664"/>
                </a:cubicBezTo>
                <a:cubicBezTo>
                  <a:pt x="500293" y="743474"/>
                  <a:pt x="257343" y="722005"/>
                  <a:pt x="0" y="738664"/>
                </a:cubicBezTo>
                <a:cubicBezTo>
                  <a:pt x="-38207" y="571013"/>
                  <a:pt x="45476" y="485518"/>
                  <a:pt x="0" y="354559"/>
                </a:cubicBezTo>
                <a:cubicBezTo>
                  <a:pt x="-45476" y="223601"/>
                  <a:pt x="32446" y="138868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400" b="0">
                <a:latin typeface="Calibri" panose="020F0502020204030204" pitchFamily="34" charset="0"/>
                <a:cs typeface="Calibri" panose="020F0502020204030204" pitchFamily="34" charset="0"/>
              </a:rPr>
              <a:t>déclarer un handicap, une infirmité ou une maladie chronique ; penser que son état de santé est dégradé par rapport aux personnes du même âge.</a:t>
            </a:r>
            <a:endParaRPr lang="fr-FR" sz="14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530A2A-A0AE-44DD-8EF0-E8D2FA497FD1}"/>
              </a:ext>
            </a:extLst>
          </p:cNvPr>
          <p:cNvSpPr txBox="1"/>
          <p:nvPr/>
        </p:nvSpPr>
        <p:spPr>
          <a:xfrm>
            <a:off x="6732083" y="4641765"/>
            <a:ext cx="4039845" cy="738664"/>
          </a:xfrm>
          <a:custGeom>
            <a:avLst/>
            <a:gdLst>
              <a:gd name="connsiteX0" fmla="*/ 0 w 4039845"/>
              <a:gd name="connsiteY0" fmla="*/ 0 h 738664"/>
              <a:gd name="connsiteX1" fmla="*/ 536722 w 4039845"/>
              <a:gd name="connsiteY1" fmla="*/ 0 h 738664"/>
              <a:gd name="connsiteX2" fmla="*/ 992648 w 4039845"/>
              <a:gd name="connsiteY2" fmla="*/ 0 h 738664"/>
              <a:gd name="connsiteX3" fmla="*/ 1650565 w 4039845"/>
              <a:gd name="connsiteY3" fmla="*/ 0 h 738664"/>
              <a:gd name="connsiteX4" fmla="*/ 2187288 w 4039845"/>
              <a:gd name="connsiteY4" fmla="*/ 0 h 738664"/>
              <a:gd name="connsiteX5" fmla="*/ 2724010 w 4039845"/>
              <a:gd name="connsiteY5" fmla="*/ 0 h 738664"/>
              <a:gd name="connsiteX6" fmla="*/ 3381927 w 4039845"/>
              <a:gd name="connsiteY6" fmla="*/ 0 h 738664"/>
              <a:gd name="connsiteX7" fmla="*/ 4039845 w 4039845"/>
              <a:gd name="connsiteY7" fmla="*/ 0 h 738664"/>
              <a:gd name="connsiteX8" fmla="*/ 4039845 w 4039845"/>
              <a:gd name="connsiteY8" fmla="*/ 384105 h 738664"/>
              <a:gd name="connsiteX9" fmla="*/ 4039845 w 4039845"/>
              <a:gd name="connsiteY9" fmla="*/ 738664 h 738664"/>
              <a:gd name="connsiteX10" fmla="*/ 3543521 w 4039845"/>
              <a:gd name="connsiteY10" fmla="*/ 738664 h 738664"/>
              <a:gd name="connsiteX11" fmla="*/ 2966400 w 4039845"/>
              <a:gd name="connsiteY11" fmla="*/ 738664 h 738664"/>
              <a:gd name="connsiteX12" fmla="*/ 2429678 w 4039845"/>
              <a:gd name="connsiteY12" fmla="*/ 738664 h 738664"/>
              <a:gd name="connsiteX13" fmla="*/ 1771761 w 4039845"/>
              <a:gd name="connsiteY13" fmla="*/ 738664 h 738664"/>
              <a:gd name="connsiteX14" fmla="*/ 1113843 w 4039845"/>
              <a:gd name="connsiteY14" fmla="*/ 738664 h 738664"/>
              <a:gd name="connsiteX15" fmla="*/ 617519 w 4039845"/>
              <a:gd name="connsiteY15" fmla="*/ 738664 h 738664"/>
              <a:gd name="connsiteX16" fmla="*/ 0 w 4039845"/>
              <a:gd name="connsiteY16" fmla="*/ 738664 h 738664"/>
              <a:gd name="connsiteX17" fmla="*/ 0 w 4039845"/>
              <a:gd name="connsiteY17" fmla="*/ 354559 h 738664"/>
              <a:gd name="connsiteX18" fmla="*/ 0 w 4039845"/>
              <a:gd name="connsiteY1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845" h="738664" extrusionOk="0">
                <a:moveTo>
                  <a:pt x="0" y="0"/>
                </a:moveTo>
                <a:cubicBezTo>
                  <a:pt x="130607" y="-36081"/>
                  <a:pt x="387493" y="52171"/>
                  <a:pt x="536722" y="0"/>
                </a:cubicBezTo>
                <a:cubicBezTo>
                  <a:pt x="685951" y="-52171"/>
                  <a:pt x="867529" y="29199"/>
                  <a:pt x="992648" y="0"/>
                </a:cubicBezTo>
                <a:cubicBezTo>
                  <a:pt x="1117767" y="-29199"/>
                  <a:pt x="1385351" y="29751"/>
                  <a:pt x="1650565" y="0"/>
                </a:cubicBezTo>
                <a:cubicBezTo>
                  <a:pt x="1915779" y="-29751"/>
                  <a:pt x="1966331" y="62698"/>
                  <a:pt x="2187288" y="0"/>
                </a:cubicBezTo>
                <a:cubicBezTo>
                  <a:pt x="2408245" y="-62698"/>
                  <a:pt x="2498532" y="12570"/>
                  <a:pt x="2724010" y="0"/>
                </a:cubicBezTo>
                <a:cubicBezTo>
                  <a:pt x="2949488" y="-12570"/>
                  <a:pt x="3106355" y="8758"/>
                  <a:pt x="3381927" y="0"/>
                </a:cubicBezTo>
                <a:cubicBezTo>
                  <a:pt x="3657499" y="-8758"/>
                  <a:pt x="3875851" y="59716"/>
                  <a:pt x="4039845" y="0"/>
                </a:cubicBezTo>
                <a:cubicBezTo>
                  <a:pt x="4050527" y="78588"/>
                  <a:pt x="4023197" y="227895"/>
                  <a:pt x="4039845" y="384105"/>
                </a:cubicBezTo>
                <a:cubicBezTo>
                  <a:pt x="4056493" y="540315"/>
                  <a:pt x="4032763" y="571401"/>
                  <a:pt x="4039845" y="738664"/>
                </a:cubicBezTo>
                <a:cubicBezTo>
                  <a:pt x="3860706" y="788002"/>
                  <a:pt x="3713034" y="684661"/>
                  <a:pt x="3543521" y="738664"/>
                </a:cubicBezTo>
                <a:cubicBezTo>
                  <a:pt x="3374008" y="792667"/>
                  <a:pt x="3135918" y="678345"/>
                  <a:pt x="2966400" y="738664"/>
                </a:cubicBezTo>
                <a:cubicBezTo>
                  <a:pt x="2796882" y="798983"/>
                  <a:pt x="2692083" y="680004"/>
                  <a:pt x="2429678" y="738664"/>
                </a:cubicBezTo>
                <a:cubicBezTo>
                  <a:pt x="2167273" y="797324"/>
                  <a:pt x="1975390" y="726867"/>
                  <a:pt x="1771761" y="738664"/>
                </a:cubicBezTo>
                <a:cubicBezTo>
                  <a:pt x="1568132" y="750461"/>
                  <a:pt x="1319657" y="685568"/>
                  <a:pt x="1113843" y="738664"/>
                </a:cubicBezTo>
                <a:cubicBezTo>
                  <a:pt x="908029" y="791760"/>
                  <a:pt x="734745" y="733854"/>
                  <a:pt x="617519" y="738664"/>
                </a:cubicBezTo>
                <a:cubicBezTo>
                  <a:pt x="500293" y="743474"/>
                  <a:pt x="257343" y="722005"/>
                  <a:pt x="0" y="738664"/>
                </a:cubicBezTo>
                <a:cubicBezTo>
                  <a:pt x="-38207" y="571013"/>
                  <a:pt x="45476" y="485518"/>
                  <a:pt x="0" y="354559"/>
                </a:cubicBezTo>
                <a:cubicBezTo>
                  <a:pt x="-45476" y="223601"/>
                  <a:pt x="32446" y="138868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Relégation territoriale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: avoir « tout-à-fait » le sentiment de résider dans un territoire délaissé par les pouvoirs publics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8816A3-8499-4374-9604-F110731D406D}"/>
              </a:ext>
            </a:extLst>
          </p:cNvPr>
          <p:cNvSpPr txBox="1"/>
          <p:nvPr/>
        </p:nvSpPr>
        <p:spPr>
          <a:xfrm>
            <a:off x="4532802" y="5834971"/>
            <a:ext cx="4039845" cy="523220"/>
          </a:xfrm>
          <a:custGeom>
            <a:avLst/>
            <a:gdLst>
              <a:gd name="connsiteX0" fmla="*/ 0 w 4039845"/>
              <a:gd name="connsiteY0" fmla="*/ 0 h 523220"/>
              <a:gd name="connsiteX1" fmla="*/ 536722 w 4039845"/>
              <a:gd name="connsiteY1" fmla="*/ 0 h 523220"/>
              <a:gd name="connsiteX2" fmla="*/ 992648 w 4039845"/>
              <a:gd name="connsiteY2" fmla="*/ 0 h 523220"/>
              <a:gd name="connsiteX3" fmla="*/ 1650565 w 4039845"/>
              <a:gd name="connsiteY3" fmla="*/ 0 h 523220"/>
              <a:gd name="connsiteX4" fmla="*/ 2187288 w 4039845"/>
              <a:gd name="connsiteY4" fmla="*/ 0 h 523220"/>
              <a:gd name="connsiteX5" fmla="*/ 2724010 w 4039845"/>
              <a:gd name="connsiteY5" fmla="*/ 0 h 523220"/>
              <a:gd name="connsiteX6" fmla="*/ 3381927 w 4039845"/>
              <a:gd name="connsiteY6" fmla="*/ 0 h 523220"/>
              <a:gd name="connsiteX7" fmla="*/ 4039845 w 4039845"/>
              <a:gd name="connsiteY7" fmla="*/ 0 h 523220"/>
              <a:gd name="connsiteX8" fmla="*/ 4039845 w 4039845"/>
              <a:gd name="connsiteY8" fmla="*/ 523220 h 523220"/>
              <a:gd name="connsiteX9" fmla="*/ 3543521 w 4039845"/>
              <a:gd name="connsiteY9" fmla="*/ 523220 h 523220"/>
              <a:gd name="connsiteX10" fmla="*/ 2966400 w 4039845"/>
              <a:gd name="connsiteY10" fmla="*/ 523220 h 523220"/>
              <a:gd name="connsiteX11" fmla="*/ 2389280 w 4039845"/>
              <a:gd name="connsiteY11" fmla="*/ 523220 h 523220"/>
              <a:gd name="connsiteX12" fmla="*/ 1852557 w 4039845"/>
              <a:gd name="connsiteY12" fmla="*/ 523220 h 523220"/>
              <a:gd name="connsiteX13" fmla="*/ 1194640 w 4039845"/>
              <a:gd name="connsiteY13" fmla="*/ 523220 h 523220"/>
              <a:gd name="connsiteX14" fmla="*/ 536722 w 4039845"/>
              <a:gd name="connsiteY14" fmla="*/ 523220 h 523220"/>
              <a:gd name="connsiteX15" fmla="*/ 0 w 4039845"/>
              <a:gd name="connsiteY15" fmla="*/ 523220 h 523220"/>
              <a:gd name="connsiteX16" fmla="*/ 0 w 4039845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9845" h="523220" extrusionOk="0">
                <a:moveTo>
                  <a:pt x="0" y="0"/>
                </a:moveTo>
                <a:cubicBezTo>
                  <a:pt x="130607" y="-36081"/>
                  <a:pt x="387493" y="52171"/>
                  <a:pt x="536722" y="0"/>
                </a:cubicBezTo>
                <a:cubicBezTo>
                  <a:pt x="685951" y="-52171"/>
                  <a:pt x="867529" y="29199"/>
                  <a:pt x="992648" y="0"/>
                </a:cubicBezTo>
                <a:cubicBezTo>
                  <a:pt x="1117767" y="-29199"/>
                  <a:pt x="1385351" y="29751"/>
                  <a:pt x="1650565" y="0"/>
                </a:cubicBezTo>
                <a:cubicBezTo>
                  <a:pt x="1915779" y="-29751"/>
                  <a:pt x="1966331" y="62698"/>
                  <a:pt x="2187288" y="0"/>
                </a:cubicBezTo>
                <a:cubicBezTo>
                  <a:pt x="2408245" y="-62698"/>
                  <a:pt x="2498532" y="12570"/>
                  <a:pt x="2724010" y="0"/>
                </a:cubicBezTo>
                <a:cubicBezTo>
                  <a:pt x="2949488" y="-12570"/>
                  <a:pt x="3106355" y="8758"/>
                  <a:pt x="3381927" y="0"/>
                </a:cubicBezTo>
                <a:cubicBezTo>
                  <a:pt x="3657499" y="-8758"/>
                  <a:pt x="3875851" y="59716"/>
                  <a:pt x="4039845" y="0"/>
                </a:cubicBezTo>
                <a:cubicBezTo>
                  <a:pt x="4056736" y="127094"/>
                  <a:pt x="3994953" y="354724"/>
                  <a:pt x="4039845" y="523220"/>
                </a:cubicBezTo>
                <a:cubicBezTo>
                  <a:pt x="3835816" y="569061"/>
                  <a:pt x="3750691" y="466532"/>
                  <a:pt x="3543521" y="523220"/>
                </a:cubicBezTo>
                <a:cubicBezTo>
                  <a:pt x="3336351" y="579908"/>
                  <a:pt x="3082099" y="512513"/>
                  <a:pt x="2966400" y="523220"/>
                </a:cubicBezTo>
                <a:cubicBezTo>
                  <a:pt x="2850701" y="533927"/>
                  <a:pt x="2557821" y="460098"/>
                  <a:pt x="2389280" y="523220"/>
                </a:cubicBezTo>
                <a:cubicBezTo>
                  <a:pt x="2220739" y="586342"/>
                  <a:pt x="2118075" y="469641"/>
                  <a:pt x="1852557" y="523220"/>
                </a:cubicBezTo>
                <a:cubicBezTo>
                  <a:pt x="1587039" y="576799"/>
                  <a:pt x="1398269" y="511423"/>
                  <a:pt x="1194640" y="523220"/>
                </a:cubicBezTo>
                <a:cubicBezTo>
                  <a:pt x="991011" y="535017"/>
                  <a:pt x="742536" y="470124"/>
                  <a:pt x="536722" y="523220"/>
                </a:cubicBezTo>
                <a:cubicBezTo>
                  <a:pt x="330908" y="576316"/>
                  <a:pt x="233577" y="471663"/>
                  <a:pt x="0" y="523220"/>
                </a:cubicBezTo>
                <a:cubicBezTo>
                  <a:pt x="-25094" y="310517"/>
                  <a:pt x="19689" y="157266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: être au chômage ; être en intérim ou en CDD ; être en sous emploi (temps partiel subi)</a:t>
            </a:r>
            <a:endParaRPr lang="fr-FR" sz="14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A744F5-953C-4723-BE08-D1084C1268CE}"/>
              </a:ext>
            </a:extLst>
          </p:cNvPr>
          <p:cNvSpPr txBox="1"/>
          <p:nvPr/>
        </p:nvSpPr>
        <p:spPr>
          <a:xfrm>
            <a:off x="492957" y="4228392"/>
            <a:ext cx="4039845" cy="1169551"/>
          </a:xfrm>
          <a:custGeom>
            <a:avLst/>
            <a:gdLst>
              <a:gd name="connsiteX0" fmla="*/ 0 w 4039845"/>
              <a:gd name="connsiteY0" fmla="*/ 0 h 1169551"/>
              <a:gd name="connsiteX1" fmla="*/ 536722 w 4039845"/>
              <a:gd name="connsiteY1" fmla="*/ 0 h 1169551"/>
              <a:gd name="connsiteX2" fmla="*/ 992648 w 4039845"/>
              <a:gd name="connsiteY2" fmla="*/ 0 h 1169551"/>
              <a:gd name="connsiteX3" fmla="*/ 1650565 w 4039845"/>
              <a:gd name="connsiteY3" fmla="*/ 0 h 1169551"/>
              <a:gd name="connsiteX4" fmla="*/ 2187288 w 4039845"/>
              <a:gd name="connsiteY4" fmla="*/ 0 h 1169551"/>
              <a:gd name="connsiteX5" fmla="*/ 2724010 w 4039845"/>
              <a:gd name="connsiteY5" fmla="*/ 0 h 1169551"/>
              <a:gd name="connsiteX6" fmla="*/ 3381927 w 4039845"/>
              <a:gd name="connsiteY6" fmla="*/ 0 h 1169551"/>
              <a:gd name="connsiteX7" fmla="*/ 4039845 w 4039845"/>
              <a:gd name="connsiteY7" fmla="*/ 0 h 1169551"/>
              <a:gd name="connsiteX8" fmla="*/ 4039845 w 4039845"/>
              <a:gd name="connsiteY8" fmla="*/ 608167 h 1169551"/>
              <a:gd name="connsiteX9" fmla="*/ 4039845 w 4039845"/>
              <a:gd name="connsiteY9" fmla="*/ 1169551 h 1169551"/>
              <a:gd name="connsiteX10" fmla="*/ 3543521 w 4039845"/>
              <a:gd name="connsiteY10" fmla="*/ 1169551 h 1169551"/>
              <a:gd name="connsiteX11" fmla="*/ 2966400 w 4039845"/>
              <a:gd name="connsiteY11" fmla="*/ 1169551 h 1169551"/>
              <a:gd name="connsiteX12" fmla="*/ 2429678 w 4039845"/>
              <a:gd name="connsiteY12" fmla="*/ 1169551 h 1169551"/>
              <a:gd name="connsiteX13" fmla="*/ 1771761 w 4039845"/>
              <a:gd name="connsiteY13" fmla="*/ 1169551 h 1169551"/>
              <a:gd name="connsiteX14" fmla="*/ 1113843 w 4039845"/>
              <a:gd name="connsiteY14" fmla="*/ 1169551 h 1169551"/>
              <a:gd name="connsiteX15" fmla="*/ 617519 w 4039845"/>
              <a:gd name="connsiteY15" fmla="*/ 1169551 h 1169551"/>
              <a:gd name="connsiteX16" fmla="*/ 0 w 4039845"/>
              <a:gd name="connsiteY16" fmla="*/ 1169551 h 1169551"/>
              <a:gd name="connsiteX17" fmla="*/ 0 w 4039845"/>
              <a:gd name="connsiteY17" fmla="*/ 561384 h 1169551"/>
              <a:gd name="connsiteX18" fmla="*/ 0 w 4039845"/>
              <a:gd name="connsiteY18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845" h="1169551" extrusionOk="0">
                <a:moveTo>
                  <a:pt x="0" y="0"/>
                </a:moveTo>
                <a:cubicBezTo>
                  <a:pt x="130607" y="-36081"/>
                  <a:pt x="387493" y="52171"/>
                  <a:pt x="536722" y="0"/>
                </a:cubicBezTo>
                <a:cubicBezTo>
                  <a:pt x="685951" y="-52171"/>
                  <a:pt x="867529" y="29199"/>
                  <a:pt x="992648" y="0"/>
                </a:cubicBezTo>
                <a:cubicBezTo>
                  <a:pt x="1117767" y="-29199"/>
                  <a:pt x="1385351" y="29751"/>
                  <a:pt x="1650565" y="0"/>
                </a:cubicBezTo>
                <a:cubicBezTo>
                  <a:pt x="1915779" y="-29751"/>
                  <a:pt x="1966331" y="62698"/>
                  <a:pt x="2187288" y="0"/>
                </a:cubicBezTo>
                <a:cubicBezTo>
                  <a:pt x="2408245" y="-62698"/>
                  <a:pt x="2498532" y="12570"/>
                  <a:pt x="2724010" y="0"/>
                </a:cubicBezTo>
                <a:cubicBezTo>
                  <a:pt x="2949488" y="-12570"/>
                  <a:pt x="3106355" y="8758"/>
                  <a:pt x="3381927" y="0"/>
                </a:cubicBezTo>
                <a:cubicBezTo>
                  <a:pt x="3657499" y="-8758"/>
                  <a:pt x="3875851" y="59716"/>
                  <a:pt x="4039845" y="0"/>
                </a:cubicBezTo>
                <a:cubicBezTo>
                  <a:pt x="4054414" y="301815"/>
                  <a:pt x="4032501" y="409131"/>
                  <a:pt x="4039845" y="608167"/>
                </a:cubicBezTo>
                <a:cubicBezTo>
                  <a:pt x="4047189" y="807203"/>
                  <a:pt x="3996016" y="1002512"/>
                  <a:pt x="4039845" y="1169551"/>
                </a:cubicBezTo>
                <a:cubicBezTo>
                  <a:pt x="3860706" y="1218889"/>
                  <a:pt x="3713034" y="1115548"/>
                  <a:pt x="3543521" y="1169551"/>
                </a:cubicBezTo>
                <a:cubicBezTo>
                  <a:pt x="3374008" y="1223554"/>
                  <a:pt x="3135918" y="1109232"/>
                  <a:pt x="2966400" y="1169551"/>
                </a:cubicBezTo>
                <a:cubicBezTo>
                  <a:pt x="2796882" y="1229870"/>
                  <a:pt x="2692083" y="1110891"/>
                  <a:pt x="2429678" y="1169551"/>
                </a:cubicBezTo>
                <a:cubicBezTo>
                  <a:pt x="2167273" y="1228211"/>
                  <a:pt x="1975390" y="1157754"/>
                  <a:pt x="1771761" y="1169551"/>
                </a:cubicBezTo>
                <a:cubicBezTo>
                  <a:pt x="1568132" y="1181348"/>
                  <a:pt x="1319657" y="1116455"/>
                  <a:pt x="1113843" y="1169551"/>
                </a:cubicBezTo>
                <a:cubicBezTo>
                  <a:pt x="908029" y="1222647"/>
                  <a:pt x="734745" y="1164741"/>
                  <a:pt x="617519" y="1169551"/>
                </a:cubicBezTo>
                <a:cubicBezTo>
                  <a:pt x="500293" y="1174361"/>
                  <a:pt x="257343" y="1152892"/>
                  <a:pt x="0" y="1169551"/>
                </a:cubicBezTo>
                <a:cubicBezTo>
                  <a:pt x="-36048" y="1002788"/>
                  <a:pt x="42229" y="700373"/>
                  <a:pt x="0" y="561384"/>
                </a:cubicBezTo>
                <a:cubicBezTo>
                  <a:pt x="-42229" y="422395"/>
                  <a:pt x="41743" y="262473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Logement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400" b="0">
                <a:latin typeface="Calibri" panose="020F0502020204030204" pitchFamily="34" charset="0"/>
                <a:cs typeface="Calibri" panose="020F0502020204030204" pitchFamily="34" charset="0"/>
              </a:rPr>
              <a:t>être dans une situation de surpeuplement ; 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dire de ses dépenses de logement qu’elles constituent une très lourde charge, voire qu’elles constituent une charge à laquelle on ne peut faire face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6783DEF-4447-4C3C-90CB-824BCC319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/>
          <a:stretch/>
        </p:blipFill>
        <p:spPr>
          <a:xfrm>
            <a:off x="3645953" y="1269697"/>
            <a:ext cx="3877520" cy="3783455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671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2310702" y="187902"/>
            <a:ext cx="925262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La crise augmente le nombre de difficultés à gérer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3226526" y="621703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9220A4-C96B-42E5-9FAD-BA578B9A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61" y="2207148"/>
            <a:ext cx="8307910" cy="3799529"/>
          </a:xfrm>
          <a:prstGeom prst="rect">
            <a:avLst/>
          </a:prstGeom>
        </p:spPr>
      </p:pic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84709E06-790C-43CA-9DE3-E7D30C3AF901}"/>
              </a:ext>
            </a:extLst>
          </p:cNvPr>
          <p:cNvSpPr/>
          <p:nvPr/>
        </p:nvSpPr>
        <p:spPr>
          <a:xfrm>
            <a:off x="6980477" y="2816415"/>
            <a:ext cx="337944" cy="3764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B618BE-A5F7-4DE8-A05E-42467BD9E083}"/>
              </a:ext>
            </a:extLst>
          </p:cNvPr>
          <p:cNvSpPr txBox="1"/>
          <p:nvPr/>
        </p:nvSpPr>
        <p:spPr>
          <a:xfrm>
            <a:off x="6421348" y="1157193"/>
            <a:ext cx="4068566" cy="1015663"/>
          </a:xfrm>
          <a:custGeom>
            <a:avLst/>
            <a:gdLst>
              <a:gd name="connsiteX0" fmla="*/ 0 w 4068566"/>
              <a:gd name="connsiteY0" fmla="*/ 0 h 1015663"/>
              <a:gd name="connsiteX1" fmla="*/ 540538 w 4068566"/>
              <a:gd name="connsiteY1" fmla="*/ 0 h 1015663"/>
              <a:gd name="connsiteX2" fmla="*/ 999705 w 4068566"/>
              <a:gd name="connsiteY2" fmla="*/ 0 h 1015663"/>
              <a:gd name="connsiteX3" fmla="*/ 1662300 w 4068566"/>
              <a:gd name="connsiteY3" fmla="*/ 0 h 1015663"/>
              <a:gd name="connsiteX4" fmla="*/ 2202838 w 4068566"/>
              <a:gd name="connsiteY4" fmla="*/ 0 h 1015663"/>
              <a:gd name="connsiteX5" fmla="*/ 2743376 w 4068566"/>
              <a:gd name="connsiteY5" fmla="*/ 0 h 1015663"/>
              <a:gd name="connsiteX6" fmla="*/ 3405971 w 4068566"/>
              <a:gd name="connsiteY6" fmla="*/ 0 h 1015663"/>
              <a:gd name="connsiteX7" fmla="*/ 4068566 w 4068566"/>
              <a:gd name="connsiteY7" fmla="*/ 0 h 1015663"/>
              <a:gd name="connsiteX8" fmla="*/ 4068566 w 4068566"/>
              <a:gd name="connsiteY8" fmla="*/ 528145 h 1015663"/>
              <a:gd name="connsiteX9" fmla="*/ 4068566 w 4068566"/>
              <a:gd name="connsiteY9" fmla="*/ 1015663 h 1015663"/>
              <a:gd name="connsiteX10" fmla="*/ 3568714 w 4068566"/>
              <a:gd name="connsiteY10" fmla="*/ 1015663 h 1015663"/>
              <a:gd name="connsiteX11" fmla="*/ 2987490 w 4068566"/>
              <a:gd name="connsiteY11" fmla="*/ 1015663 h 1015663"/>
              <a:gd name="connsiteX12" fmla="*/ 2446952 w 4068566"/>
              <a:gd name="connsiteY12" fmla="*/ 1015663 h 1015663"/>
              <a:gd name="connsiteX13" fmla="*/ 1784357 w 4068566"/>
              <a:gd name="connsiteY13" fmla="*/ 1015663 h 1015663"/>
              <a:gd name="connsiteX14" fmla="*/ 1121762 w 4068566"/>
              <a:gd name="connsiteY14" fmla="*/ 1015663 h 1015663"/>
              <a:gd name="connsiteX15" fmla="*/ 621909 w 4068566"/>
              <a:gd name="connsiteY15" fmla="*/ 1015663 h 1015663"/>
              <a:gd name="connsiteX16" fmla="*/ 0 w 4068566"/>
              <a:gd name="connsiteY16" fmla="*/ 1015663 h 1015663"/>
              <a:gd name="connsiteX17" fmla="*/ 0 w 4068566"/>
              <a:gd name="connsiteY17" fmla="*/ 487518 h 1015663"/>
              <a:gd name="connsiteX18" fmla="*/ 0 w 4068566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8566" h="1015663" extrusionOk="0">
                <a:moveTo>
                  <a:pt x="0" y="0"/>
                </a:moveTo>
                <a:cubicBezTo>
                  <a:pt x="179247" y="-42781"/>
                  <a:pt x="397691" y="31987"/>
                  <a:pt x="540538" y="0"/>
                </a:cubicBezTo>
                <a:cubicBezTo>
                  <a:pt x="683385" y="-31987"/>
                  <a:pt x="849105" y="33839"/>
                  <a:pt x="999705" y="0"/>
                </a:cubicBezTo>
                <a:cubicBezTo>
                  <a:pt x="1150305" y="-33839"/>
                  <a:pt x="1444253" y="62175"/>
                  <a:pt x="1662300" y="0"/>
                </a:cubicBezTo>
                <a:cubicBezTo>
                  <a:pt x="1880348" y="-62175"/>
                  <a:pt x="1991843" y="52025"/>
                  <a:pt x="2202838" y="0"/>
                </a:cubicBezTo>
                <a:cubicBezTo>
                  <a:pt x="2413833" y="-52025"/>
                  <a:pt x="2551832" y="45665"/>
                  <a:pt x="2743376" y="0"/>
                </a:cubicBezTo>
                <a:cubicBezTo>
                  <a:pt x="2934920" y="-45665"/>
                  <a:pt x="3242189" y="24954"/>
                  <a:pt x="3405971" y="0"/>
                </a:cubicBezTo>
                <a:cubicBezTo>
                  <a:pt x="3569753" y="-24954"/>
                  <a:pt x="3737527" y="32283"/>
                  <a:pt x="4068566" y="0"/>
                </a:cubicBezTo>
                <a:cubicBezTo>
                  <a:pt x="4119624" y="225982"/>
                  <a:pt x="4047713" y="344324"/>
                  <a:pt x="4068566" y="528145"/>
                </a:cubicBezTo>
                <a:cubicBezTo>
                  <a:pt x="4089419" y="711966"/>
                  <a:pt x="4042316" y="866069"/>
                  <a:pt x="4068566" y="1015663"/>
                </a:cubicBezTo>
                <a:cubicBezTo>
                  <a:pt x="3818792" y="1027395"/>
                  <a:pt x="3674731" y="1001671"/>
                  <a:pt x="3568714" y="1015663"/>
                </a:cubicBezTo>
                <a:cubicBezTo>
                  <a:pt x="3462697" y="1029655"/>
                  <a:pt x="3155170" y="946176"/>
                  <a:pt x="2987490" y="1015663"/>
                </a:cubicBezTo>
                <a:cubicBezTo>
                  <a:pt x="2819810" y="1085150"/>
                  <a:pt x="2587403" y="952206"/>
                  <a:pt x="2446952" y="1015663"/>
                </a:cubicBezTo>
                <a:cubicBezTo>
                  <a:pt x="2306501" y="1079120"/>
                  <a:pt x="2073242" y="1000593"/>
                  <a:pt x="1784357" y="1015663"/>
                </a:cubicBezTo>
                <a:cubicBezTo>
                  <a:pt x="1495472" y="1030733"/>
                  <a:pt x="1276511" y="949159"/>
                  <a:pt x="1121762" y="1015663"/>
                </a:cubicBezTo>
                <a:cubicBezTo>
                  <a:pt x="967014" y="1082167"/>
                  <a:pt x="840527" y="974521"/>
                  <a:pt x="621909" y="1015663"/>
                </a:cubicBezTo>
                <a:cubicBezTo>
                  <a:pt x="403291" y="1056805"/>
                  <a:pt x="291329" y="1001803"/>
                  <a:pt x="0" y="1015663"/>
                </a:cubicBezTo>
                <a:cubicBezTo>
                  <a:pt x="-57105" y="861023"/>
                  <a:pt x="7791" y="714501"/>
                  <a:pt x="0" y="487518"/>
                </a:cubicBezTo>
                <a:cubicBezTo>
                  <a:pt x="-7791" y="260536"/>
                  <a:pt x="17956" y="221055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Augmentation des personnes en prise avec plusieurs facteurs de fragilité +4 pts</a:t>
            </a:r>
            <a:endParaRPr lang="fr-FR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FF0865E0-97D6-4092-AEB3-6E4B3FB1C81E}"/>
              </a:ext>
            </a:extLst>
          </p:cNvPr>
          <p:cNvSpPr/>
          <p:nvPr/>
        </p:nvSpPr>
        <p:spPr>
          <a:xfrm rot="16200000">
            <a:off x="8320081" y="332163"/>
            <a:ext cx="375163" cy="4172629"/>
          </a:xfrm>
          <a:custGeom>
            <a:avLst/>
            <a:gdLst>
              <a:gd name="connsiteX0" fmla="*/ 0 w 375163"/>
              <a:gd name="connsiteY0" fmla="*/ 0 h 4172629"/>
              <a:gd name="connsiteX1" fmla="*/ 187582 w 375163"/>
              <a:gd name="connsiteY1" fmla="*/ 31262 h 4172629"/>
              <a:gd name="connsiteX2" fmla="*/ 187582 w 375163"/>
              <a:gd name="connsiteY2" fmla="*/ 577685 h 4172629"/>
              <a:gd name="connsiteX3" fmla="*/ 187582 w 375163"/>
              <a:gd name="connsiteY3" fmla="*/ 1063395 h 4172629"/>
              <a:gd name="connsiteX4" fmla="*/ 187582 w 375163"/>
              <a:gd name="connsiteY4" fmla="*/ 1528867 h 4172629"/>
              <a:gd name="connsiteX5" fmla="*/ 187582 w 375163"/>
              <a:gd name="connsiteY5" fmla="*/ 2055052 h 4172629"/>
              <a:gd name="connsiteX6" fmla="*/ 375164 w 375163"/>
              <a:gd name="connsiteY6" fmla="*/ 2086314 h 4172629"/>
              <a:gd name="connsiteX7" fmla="*/ 187582 w 375163"/>
              <a:gd name="connsiteY7" fmla="*/ 2117576 h 4172629"/>
              <a:gd name="connsiteX8" fmla="*/ 187582 w 375163"/>
              <a:gd name="connsiteY8" fmla="*/ 2664000 h 4172629"/>
              <a:gd name="connsiteX9" fmla="*/ 187582 w 375163"/>
              <a:gd name="connsiteY9" fmla="*/ 3129472 h 4172629"/>
              <a:gd name="connsiteX10" fmla="*/ 187582 w 375163"/>
              <a:gd name="connsiteY10" fmla="*/ 3635419 h 4172629"/>
              <a:gd name="connsiteX11" fmla="*/ 187582 w 375163"/>
              <a:gd name="connsiteY11" fmla="*/ 4141367 h 4172629"/>
              <a:gd name="connsiteX12" fmla="*/ 0 w 375163"/>
              <a:gd name="connsiteY12" fmla="*/ 4172629 h 4172629"/>
              <a:gd name="connsiteX13" fmla="*/ 0 w 375163"/>
              <a:gd name="connsiteY13" fmla="*/ 3618265 h 4172629"/>
              <a:gd name="connsiteX14" fmla="*/ 0 w 375163"/>
              <a:gd name="connsiteY14" fmla="*/ 3022176 h 4172629"/>
              <a:gd name="connsiteX15" fmla="*/ 0 w 375163"/>
              <a:gd name="connsiteY15" fmla="*/ 2384359 h 4172629"/>
              <a:gd name="connsiteX16" fmla="*/ 0 w 375163"/>
              <a:gd name="connsiteY16" fmla="*/ 1746543 h 4172629"/>
              <a:gd name="connsiteX17" fmla="*/ 0 w 375163"/>
              <a:gd name="connsiteY17" fmla="*/ 1108727 h 4172629"/>
              <a:gd name="connsiteX18" fmla="*/ 0 w 375163"/>
              <a:gd name="connsiteY18" fmla="*/ 637816 h 4172629"/>
              <a:gd name="connsiteX19" fmla="*/ 0 w 375163"/>
              <a:gd name="connsiteY19" fmla="*/ 0 h 4172629"/>
              <a:gd name="connsiteX0" fmla="*/ 0 w 375163"/>
              <a:gd name="connsiteY0" fmla="*/ 0 h 4172629"/>
              <a:gd name="connsiteX1" fmla="*/ 187582 w 375163"/>
              <a:gd name="connsiteY1" fmla="*/ 31262 h 4172629"/>
              <a:gd name="connsiteX2" fmla="*/ 187582 w 375163"/>
              <a:gd name="connsiteY2" fmla="*/ 496734 h 4172629"/>
              <a:gd name="connsiteX3" fmla="*/ 187582 w 375163"/>
              <a:gd name="connsiteY3" fmla="*/ 941968 h 4172629"/>
              <a:gd name="connsiteX4" fmla="*/ 187582 w 375163"/>
              <a:gd name="connsiteY4" fmla="*/ 1407439 h 4172629"/>
              <a:gd name="connsiteX5" fmla="*/ 187582 w 375163"/>
              <a:gd name="connsiteY5" fmla="*/ 2055052 h 4172629"/>
              <a:gd name="connsiteX6" fmla="*/ 375164 w 375163"/>
              <a:gd name="connsiteY6" fmla="*/ 2086314 h 4172629"/>
              <a:gd name="connsiteX7" fmla="*/ 187582 w 375163"/>
              <a:gd name="connsiteY7" fmla="*/ 2117576 h 4172629"/>
              <a:gd name="connsiteX8" fmla="*/ 187582 w 375163"/>
              <a:gd name="connsiteY8" fmla="*/ 2583048 h 4172629"/>
              <a:gd name="connsiteX9" fmla="*/ 187582 w 375163"/>
              <a:gd name="connsiteY9" fmla="*/ 3028282 h 4172629"/>
              <a:gd name="connsiteX10" fmla="*/ 187582 w 375163"/>
              <a:gd name="connsiteY10" fmla="*/ 3534230 h 4172629"/>
              <a:gd name="connsiteX11" fmla="*/ 187582 w 375163"/>
              <a:gd name="connsiteY11" fmla="*/ 4141367 h 4172629"/>
              <a:gd name="connsiteX12" fmla="*/ 0 w 375163"/>
              <a:gd name="connsiteY12" fmla="*/ 4172629 h 41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163" h="4172629" stroke="0" extrusionOk="0">
                <a:moveTo>
                  <a:pt x="0" y="0"/>
                </a:moveTo>
                <a:cubicBezTo>
                  <a:pt x="100011" y="-2213"/>
                  <a:pt x="184881" y="15010"/>
                  <a:pt x="187582" y="31262"/>
                </a:cubicBezTo>
                <a:cubicBezTo>
                  <a:pt x="226259" y="211148"/>
                  <a:pt x="178966" y="419639"/>
                  <a:pt x="187582" y="577685"/>
                </a:cubicBezTo>
                <a:cubicBezTo>
                  <a:pt x="196198" y="735731"/>
                  <a:pt x="181927" y="936189"/>
                  <a:pt x="187582" y="1063395"/>
                </a:cubicBezTo>
                <a:cubicBezTo>
                  <a:pt x="193237" y="1190601"/>
                  <a:pt x="145414" y="1373106"/>
                  <a:pt x="187582" y="1528867"/>
                </a:cubicBezTo>
                <a:cubicBezTo>
                  <a:pt x="229750" y="1684628"/>
                  <a:pt x="157702" y="1914031"/>
                  <a:pt x="187582" y="2055052"/>
                </a:cubicBezTo>
                <a:cubicBezTo>
                  <a:pt x="193192" y="2060772"/>
                  <a:pt x="266366" y="2085518"/>
                  <a:pt x="375164" y="2086314"/>
                </a:cubicBezTo>
                <a:cubicBezTo>
                  <a:pt x="271182" y="2086675"/>
                  <a:pt x="187421" y="2098776"/>
                  <a:pt x="187582" y="2117576"/>
                </a:cubicBezTo>
                <a:cubicBezTo>
                  <a:pt x="242909" y="2248601"/>
                  <a:pt x="162883" y="2476212"/>
                  <a:pt x="187582" y="2664000"/>
                </a:cubicBezTo>
                <a:cubicBezTo>
                  <a:pt x="212281" y="2851788"/>
                  <a:pt x="163943" y="2974965"/>
                  <a:pt x="187582" y="3129472"/>
                </a:cubicBezTo>
                <a:cubicBezTo>
                  <a:pt x="211221" y="3283979"/>
                  <a:pt x="183065" y="3449759"/>
                  <a:pt x="187582" y="3635419"/>
                </a:cubicBezTo>
                <a:cubicBezTo>
                  <a:pt x="192099" y="3821079"/>
                  <a:pt x="164745" y="3962805"/>
                  <a:pt x="187582" y="4141367"/>
                </a:cubicBezTo>
                <a:cubicBezTo>
                  <a:pt x="200620" y="4178715"/>
                  <a:pt x="119631" y="4192267"/>
                  <a:pt x="0" y="4172629"/>
                </a:cubicBezTo>
                <a:cubicBezTo>
                  <a:pt x="-17814" y="3913673"/>
                  <a:pt x="14422" y="3868683"/>
                  <a:pt x="0" y="3618265"/>
                </a:cubicBezTo>
                <a:cubicBezTo>
                  <a:pt x="-14422" y="3367847"/>
                  <a:pt x="53019" y="3176559"/>
                  <a:pt x="0" y="3022176"/>
                </a:cubicBezTo>
                <a:cubicBezTo>
                  <a:pt x="-53019" y="2867793"/>
                  <a:pt x="43772" y="2689676"/>
                  <a:pt x="0" y="2384359"/>
                </a:cubicBezTo>
                <a:cubicBezTo>
                  <a:pt x="-43772" y="2079042"/>
                  <a:pt x="54254" y="1899048"/>
                  <a:pt x="0" y="1746543"/>
                </a:cubicBezTo>
                <a:cubicBezTo>
                  <a:pt x="-54254" y="1594038"/>
                  <a:pt x="17914" y="1339854"/>
                  <a:pt x="0" y="1108727"/>
                </a:cubicBezTo>
                <a:cubicBezTo>
                  <a:pt x="-17914" y="877600"/>
                  <a:pt x="47409" y="739721"/>
                  <a:pt x="0" y="637816"/>
                </a:cubicBezTo>
                <a:cubicBezTo>
                  <a:pt x="-47409" y="535911"/>
                  <a:pt x="52957" y="170517"/>
                  <a:pt x="0" y="0"/>
                </a:cubicBezTo>
                <a:close/>
              </a:path>
              <a:path w="375163" h="4172629" fill="none" extrusionOk="0">
                <a:moveTo>
                  <a:pt x="0" y="0"/>
                </a:moveTo>
                <a:cubicBezTo>
                  <a:pt x="103810" y="-920"/>
                  <a:pt x="185725" y="13936"/>
                  <a:pt x="187582" y="31262"/>
                </a:cubicBezTo>
                <a:cubicBezTo>
                  <a:pt x="214195" y="189690"/>
                  <a:pt x="133975" y="372642"/>
                  <a:pt x="187582" y="496734"/>
                </a:cubicBezTo>
                <a:cubicBezTo>
                  <a:pt x="241189" y="620826"/>
                  <a:pt x="166258" y="803428"/>
                  <a:pt x="187582" y="941968"/>
                </a:cubicBezTo>
                <a:cubicBezTo>
                  <a:pt x="208906" y="1080508"/>
                  <a:pt x="167367" y="1274012"/>
                  <a:pt x="187582" y="1407439"/>
                </a:cubicBezTo>
                <a:cubicBezTo>
                  <a:pt x="207797" y="1540866"/>
                  <a:pt x="164542" y="1815765"/>
                  <a:pt x="187582" y="2055052"/>
                </a:cubicBezTo>
                <a:cubicBezTo>
                  <a:pt x="167519" y="2074723"/>
                  <a:pt x="280570" y="2095772"/>
                  <a:pt x="375164" y="2086314"/>
                </a:cubicBezTo>
                <a:cubicBezTo>
                  <a:pt x="271431" y="2087039"/>
                  <a:pt x="188544" y="2102783"/>
                  <a:pt x="187582" y="2117576"/>
                </a:cubicBezTo>
                <a:cubicBezTo>
                  <a:pt x="214097" y="2268006"/>
                  <a:pt x="170754" y="2381861"/>
                  <a:pt x="187582" y="2583048"/>
                </a:cubicBezTo>
                <a:cubicBezTo>
                  <a:pt x="204410" y="2784235"/>
                  <a:pt x="185997" y="2863583"/>
                  <a:pt x="187582" y="3028282"/>
                </a:cubicBezTo>
                <a:cubicBezTo>
                  <a:pt x="189167" y="3192981"/>
                  <a:pt x="140352" y="3316476"/>
                  <a:pt x="187582" y="3534230"/>
                </a:cubicBezTo>
                <a:cubicBezTo>
                  <a:pt x="234812" y="3751984"/>
                  <a:pt x="181524" y="3965579"/>
                  <a:pt x="187582" y="4141367"/>
                </a:cubicBezTo>
                <a:cubicBezTo>
                  <a:pt x="179279" y="4170231"/>
                  <a:pt x="103860" y="4184517"/>
                  <a:pt x="0" y="4172629"/>
                </a:cubicBezTo>
              </a:path>
              <a:path w="375163" h="4172629" fill="none" stroke="0" extrusionOk="0">
                <a:moveTo>
                  <a:pt x="0" y="0"/>
                </a:moveTo>
                <a:cubicBezTo>
                  <a:pt x="101883" y="883"/>
                  <a:pt x="192468" y="12962"/>
                  <a:pt x="187582" y="31262"/>
                </a:cubicBezTo>
                <a:cubicBezTo>
                  <a:pt x="215411" y="219850"/>
                  <a:pt x="129579" y="452559"/>
                  <a:pt x="187582" y="577685"/>
                </a:cubicBezTo>
                <a:cubicBezTo>
                  <a:pt x="245585" y="702811"/>
                  <a:pt x="128012" y="993322"/>
                  <a:pt x="187582" y="1103871"/>
                </a:cubicBezTo>
                <a:cubicBezTo>
                  <a:pt x="247152" y="1214420"/>
                  <a:pt x="162004" y="1505893"/>
                  <a:pt x="187582" y="1609818"/>
                </a:cubicBezTo>
                <a:cubicBezTo>
                  <a:pt x="213160" y="1713743"/>
                  <a:pt x="149966" y="1851805"/>
                  <a:pt x="187582" y="2055052"/>
                </a:cubicBezTo>
                <a:cubicBezTo>
                  <a:pt x="189192" y="2077412"/>
                  <a:pt x="273882" y="2087125"/>
                  <a:pt x="375164" y="2086314"/>
                </a:cubicBezTo>
                <a:cubicBezTo>
                  <a:pt x="271814" y="2087153"/>
                  <a:pt x="191666" y="2099109"/>
                  <a:pt x="187582" y="2117576"/>
                </a:cubicBezTo>
                <a:cubicBezTo>
                  <a:pt x="194934" y="2212463"/>
                  <a:pt x="171736" y="2418155"/>
                  <a:pt x="187582" y="2583048"/>
                </a:cubicBezTo>
                <a:cubicBezTo>
                  <a:pt x="203428" y="2747941"/>
                  <a:pt x="138194" y="2893196"/>
                  <a:pt x="187582" y="3028282"/>
                </a:cubicBezTo>
                <a:cubicBezTo>
                  <a:pt x="236970" y="3163368"/>
                  <a:pt x="151683" y="3353013"/>
                  <a:pt x="187582" y="3554468"/>
                </a:cubicBezTo>
                <a:cubicBezTo>
                  <a:pt x="223481" y="3755923"/>
                  <a:pt x="153638" y="4015892"/>
                  <a:pt x="187582" y="4141367"/>
                </a:cubicBezTo>
                <a:cubicBezTo>
                  <a:pt x="195245" y="4154052"/>
                  <a:pt x="101516" y="4191133"/>
                  <a:pt x="0" y="4172629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A790092-D2DE-44BE-9657-A1D8160E11ED}"/>
              </a:ext>
            </a:extLst>
          </p:cNvPr>
          <p:cNvSpPr/>
          <p:nvPr/>
        </p:nvSpPr>
        <p:spPr>
          <a:xfrm>
            <a:off x="5770653" y="2476073"/>
            <a:ext cx="5169664" cy="3990560"/>
          </a:xfrm>
          <a:custGeom>
            <a:avLst/>
            <a:gdLst>
              <a:gd name="connsiteX0" fmla="*/ 0 w 5169664"/>
              <a:gd name="connsiteY0" fmla="*/ 1995280 h 3990560"/>
              <a:gd name="connsiteX1" fmla="*/ 2584832 w 5169664"/>
              <a:gd name="connsiteY1" fmla="*/ 0 h 3990560"/>
              <a:gd name="connsiteX2" fmla="*/ 5169664 w 5169664"/>
              <a:gd name="connsiteY2" fmla="*/ 1995280 h 3990560"/>
              <a:gd name="connsiteX3" fmla="*/ 2584832 w 5169664"/>
              <a:gd name="connsiteY3" fmla="*/ 3990560 h 3990560"/>
              <a:gd name="connsiteX4" fmla="*/ 0 w 5169664"/>
              <a:gd name="connsiteY4" fmla="*/ 1995280 h 39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664" h="3990560" extrusionOk="0">
                <a:moveTo>
                  <a:pt x="0" y="1995280"/>
                </a:moveTo>
                <a:cubicBezTo>
                  <a:pt x="-117216" y="821015"/>
                  <a:pt x="1115460" y="15692"/>
                  <a:pt x="2584832" y="0"/>
                </a:cubicBezTo>
                <a:cubicBezTo>
                  <a:pt x="4097951" y="18012"/>
                  <a:pt x="5130447" y="894564"/>
                  <a:pt x="5169664" y="1995280"/>
                </a:cubicBezTo>
                <a:cubicBezTo>
                  <a:pt x="5066413" y="3198073"/>
                  <a:pt x="3948990" y="4341018"/>
                  <a:pt x="2584832" y="3990560"/>
                </a:cubicBezTo>
                <a:cubicBezTo>
                  <a:pt x="956726" y="3880838"/>
                  <a:pt x="227468" y="3205929"/>
                  <a:pt x="0" y="1995280"/>
                </a:cubicBezTo>
                <a:close/>
              </a:path>
            </a:pathLst>
          </a:custGeom>
          <a:noFill/>
          <a:ln w="254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3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CC37B-1395-429F-A409-30A84159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990" y="1661129"/>
            <a:ext cx="3822085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vulnérabilité, de quoi parle-t-on 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texte, silhouette&#10;&#10;Description générée automatiquement">
            <a:extLst>
              <a:ext uri="{FF2B5EF4-FFF2-40B4-BE49-F238E27FC236}">
                <a16:creationId xmlns:a16="http://schemas.microsoft.com/office/drawing/2014/main" id="{AF035DCE-47BB-4F9A-B2F2-7F9A3172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36127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12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B493F7-EE62-4A70-BECB-47CB9095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A4EBC33-8D2F-461C-A0E5-C45498682E56}"/>
              </a:ext>
            </a:extLst>
          </p:cNvPr>
          <p:cNvSpPr txBox="1">
            <a:spLocks/>
          </p:cNvSpPr>
          <p:nvPr/>
        </p:nvSpPr>
        <p:spPr>
          <a:xfrm>
            <a:off x="1387704" y="320314"/>
            <a:ext cx="92526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Sentiment de vulnérabilité et mesure « objective » </a:t>
            </a:r>
          </a:p>
          <a:p>
            <a:r>
              <a:rPr lang="fr-FR" sz="2800" dirty="0">
                <a:solidFill>
                  <a:srgbClr val="31849B"/>
                </a:solidFill>
              </a:rPr>
              <a:t>Deux approches qui se recouvrent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2892C-DF69-4C15-A8B2-752219966168}"/>
              </a:ext>
            </a:extLst>
          </p:cNvPr>
          <p:cNvSpPr/>
          <p:nvPr/>
        </p:nvSpPr>
        <p:spPr>
          <a:xfrm>
            <a:off x="3080387" y="5807069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A52A2A-8905-4681-997D-B81EF938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41" y="2077974"/>
            <a:ext cx="8169615" cy="3538775"/>
          </a:xfrm>
          <a:prstGeom prst="rect">
            <a:avLst/>
          </a:prstGeom>
        </p:spPr>
      </p:pic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B7966910-3936-4381-9372-A49808212208}"/>
              </a:ext>
            </a:extLst>
          </p:cNvPr>
          <p:cNvSpPr/>
          <p:nvPr/>
        </p:nvSpPr>
        <p:spPr>
          <a:xfrm>
            <a:off x="3281825" y="2728330"/>
            <a:ext cx="45719" cy="48613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BB147F56-DBD9-4324-8619-3F0A51F1396A}"/>
              </a:ext>
            </a:extLst>
          </p:cNvPr>
          <p:cNvSpPr/>
          <p:nvPr/>
        </p:nvSpPr>
        <p:spPr>
          <a:xfrm>
            <a:off x="5991159" y="2728330"/>
            <a:ext cx="45719" cy="85942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09666AE2-46D4-4279-956E-282975422929}"/>
              </a:ext>
            </a:extLst>
          </p:cNvPr>
          <p:cNvSpPr/>
          <p:nvPr/>
        </p:nvSpPr>
        <p:spPr>
          <a:xfrm>
            <a:off x="8570251" y="2823580"/>
            <a:ext cx="45719" cy="121219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982A9E-150C-405E-A98D-5288305BC289}"/>
              </a:ext>
            </a:extLst>
          </p:cNvPr>
          <p:cNvSpPr txBox="1"/>
          <p:nvPr/>
        </p:nvSpPr>
        <p:spPr>
          <a:xfrm>
            <a:off x="3482623" y="2827502"/>
            <a:ext cx="502070" cy="261610"/>
          </a:xfrm>
          <a:prstGeom prst="rect">
            <a:avLst/>
          </a:prstGeom>
          <a:solidFill>
            <a:srgbClr val="9A19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F4F325-ECC6-49E2-BC74-E3BBD05F80B0}"/>
              </a:ext>
            </a:extLst>
          </p:cNvPr>
          <p:cNvSpPr txBox="1"/>
          <p:nvPr/>
        </p:nvSpPr>
        <p:spPr>
          <a:xfrm>
            <a:off x="6146659" y="3027235"/>
            <a:ext cx="502070" cy="261610"/>
          </a:xfrm>
          <a:prstGeom prst="rect">
            <a:avLst/>
          </a:prstGeom>
          <a:solidFill>
            <a:srgbClr val="9A19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65F32A-ADCD-4FA5-B43E-11E1FF147194}"/>
              </a:ext>
            </a:extLst>
          </p:cNvPr>
          <p:cNvSpPr txBox="1"/>
          <p:nvPr/>
        </p:nvSpPr>
        <p:spPr>
          <a:xfrm>
            <a:off x="8771808" y="3296417"/>
            <a:ext cx="502070" cy="261610"/>
          </a:xfrm>
          <a:prstGeom prst="rect">
            <a:avLst/>
          </a:prstGeom>
          <a:solidFill>
            <a:srgbClr val="9A19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FF09D-AB87-4516-84E5-F3F714493A63}"/>
              </a:ext>
            </a:extLst>
          </p:cNvPr>
          <p:cNvSpPr/>
          <p:nvPr/>
        </p:nvSpPr>
        <p:spPr>
          <a:xfrm>
            <a:off x="7831212" y="1455385"/>
            <a:ext cx="397441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dirty="0">
                <a:solidFill>
                  <a:srgbClr val="31849B"/>
                </a:solidFill>
              </a:rPr>
              <a:t>Près des trois quarts des « nouveaux vulnérables » </a:t>
            </a:r>
            <a:r>
              <a:rPr lang="fr-FR" b="1" dirty="0">
                <a:solidFill>
                  <a:srgbClr val="31849B"/>
                </a:solidFill>
              </a:rPr>
              <a:t>sont en difficulté dans plusieurs domaines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093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FAED1A-2BD8-B94F-B2D2-6A4EE673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FCB27B-5D9C-9B40-8462-7E8275214A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121" y="0"/>
            <a:ext cx="643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CC37B-1395-429F-A409-30A84159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827" y="1841863"/>
            <a:ext cx="4388172" cy="28792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Une fragilisation avant tout sur le plan professionnel</a:t>
            </a:r>
            <a:endParaRPr lang="en-US" sz="3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7ADCFDD-81B5-411C-8339-4E6B70FB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5454AA9-E481-4069-A051-FB99AF8FE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56670FA-5332-4766-B368-E61A43652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Une image contenant objet d’extérieur&#10;&#10;Description générée automatiquement">
            <a:extLst>
              <a:ext uri="{FF2B5EF4-FFF2-40B4-BE49-F238E27FC236}">
                <a16:creationId xmlns:a16="http://schemas.microsoft.com/office/drawing/2014/main" id="{09D53C2F-7719-4736-A51B-7498800D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" y="0"/>
            <a:ext cx="2169523" cy="267614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BFDD0E-EF7D-4FD0-8006-F26819A5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4" y="3276600"/>
            <a:ext cx="5271526" cy="2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682D81-5C26-48E5-BDA9-B3626F79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6" y="2560046"/>
            <a:ext cx="3771581" cy="2446394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2183321" y="140605"/>
            <a:ext cx="9252628" cy="8679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Un monde professionnel chamboulé par les mesures d’endiguement sanitaire pour les 2/3 des actifs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744583" y="5856167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active de 15 ans et plus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FDBF93-D905-4182-ABDF-DFC3B5330126}"/>
              </a:ext>
            </a:extLst>
          </p:cNvPr>
          <p:cNvSpPr txBox="1"/>
          <p:nvPr/>
        </p:nvSpPr>
        <p:spPr>
          <a:xfrm>
            <a:off x="5023611" y="1578746"/>
            <a:ext cx="6093822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 dirty="0"/>
              <a:t>Qu'est-ce que la crise sanitaire a rendu le plus difficile ?</a:t>
            </a:r>
            <a:br>
              <a:rPr lang="fr-FR" dirty="0"/>
            </a:br>
            <a:r>
              <a:rPr lang="fr-FR" sz="1100" i="1" dirty="0"/>
              <a:t>Question posée aux actifs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16079C-D022-477C-9808-AC55766EEB32}"/>
              </a:ext>
            </a:extLst>
          </p:cNvPr>
          <p:cNvSpPr txBox="1"/>
          <p:nvPr/>
        </p:nvSpPr>
        <p:spPr>
          <a:xfrm>
            <a:off x="374403" y="1581990"/>
            <a:ext cx="3828653" cy="738664"/>
          </a:xfrm>
          <a:custGeom>
            <a:avLst/>
            <a:gdLst>
              <a:gd name="connsiteX0" fmla="*/ 0 w 3828653"/>
              <a:gd name="connsiteY0" fmla="*/ 0 h 738664"/>
              <a:gd name="connsiteX1" fmla="*/ 470377 w 3828653"/>
              <a:gd name="connsiteY1" fmla="*/ 0 h 738664"/>
              <a:gd name="connsiteX2" fmla="*/ 1055614 w 3828653"/>
              <a:gd name="connsiteY2" fmla="*/ 0 h 738664"/>
              <a:gd name="connsiteX3" fmla="*/ 1564278 w 3828653"/>
              <a:gd name="connsiteY3" fmla="*/ 0 h 738664"/>
              <a:gd name="connsiteX4" fmla="*/ 2034656 w 3828653"/>
              <a:gd name="connsiteY4" fmla="*/ 0 h 738664"/>
              <a:gd name="connsiteX5" fmla="*/ 2619893 w 3828653"/>
              <a:gd name="connsiteY5" fmla="*/ 0 h 738664"/>
              <a:gd name="connsiteX6" fmla="*/ 3166843 w 3828653"/>
              <a:gd name="connsiteY6" fmla="*/ 0 h 738664"/>
              <a:gd name="connsiteX7" fmla="*/ 3828653 w 3828653"/>
              <a:gd name="connsiteY7" fmla="*/ 0 h 738664"/>
              <a:gd name="connsiteX8" fmla="*/ 3828653 w 3828653"/>
              <a:gd name="connsiteY8" fmla="*/ 384105 h 738664"/>
              <a:gd name="connsiteX9" fmla="*/ 3828653 w 3828653"/>
              <a:gd name="connsiteY9" fmla="*/ 738664 h 738664"/>
              <a:gd name="connsiteX10" fmla="*/ 3358276 w 3828653"/>
              <a:gd name="connsiteY10" fmla="*/ 738664 h 738664"/>
              <a:gd name="connsiteX11" fmla="*/ 2926185 w 3828653"/>
              <a:gd name="connsiteY11" fmla="*/ 738664 h 738664"/>
              <a:gd name="connsiteX12" fmla="*/ 2340948 w 3828653"/>
              <a:gd name="connsiteY12" fmla="*/ 738664 h 738664"/>
              <a:gd name="connsiteX13" fmla="*/ 1870570 w 3828653"/>
              <a:gd name="connsiteY13" fmla="*/ 738664 h 738664"/>
              <a:gd name="connsiteX14" fmla="*/ 1285334 w 3828653"/>
              <a:gd name="connsiteY14" fmla="*/ 738664 h 738664"/>
              <a:gd name="connsiteX15" fmla="*/ 661810 w 3828653"/>
              <a:gd name="connsiteY15" fmla="*/ 738664 h 738664"/>
              <a:gd name="connsiteX16" fmla="*/ 0 w 3828653"/>
              <a:gd name="connsiteY16" fmla="*/ 738664 h 738664"/>
              <a:gd name="connsiteX17" fmla="*/ 0 w 3828653"/>
              <a:gd name="connsiteY17" fmla="*/ 354559 h 738664"/>
              <a:gd name="connsiteX18" fmla="*/ 0 w 3828653"/>
              <a:gd name="connsiteY18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28653" h="738664" fill="none" extrusionOk="0">
                <a:moveTo>
                  <a:pt x="0" y="0"/>
                </a:moveTo>
                <a:cubicBezTo>
                  <a:pt x="194365" y="-32887"/>
                  <a:pt x="299163" y="15127"/>
                  <a:pt x="470377" y="0"/>
                </a:cubicBezTo>
                <a:cubicBezTo>
                  <a:pt x="641591" y="-15127"/>
                  <a:pt x="764360" y="16294"/>
                  <a:pt x="1055614" y="0"/>
                </a:cubicBezTo>
                <a:cubicBezTo>
                  <a:pt x="1346868" y="-16294"/>
                  <a:pt x="1426070" y="48961"/>
                  <a:pt x="1564278" y="0"/>
                </a:cubicBezTo>
                <a:cubicBezTo>
                  <a:pt x="1702486" y="-48961"/>
                  <a:pt x="1856189" y="6200"/>
                  <a:pt x="2034656" y="0"/>
                </a:cubicBezTo>
                <a:cubicBezTo>
                  <a:pt x="2213123" y="-6200"/>
                  <a:pt x="2412997" y="26110"/>
                  <a:pt x="2619893" y="0"/>
                </a:cubicBezTo>
                <a:cubicBezTo>
                  <a:pt x="2826789" y="-26110"/>
                  <a:pt x="3027074" y="26130"/>
                  <a:pt x="3166843" y="0"/>
                </a:cubicBezTo>
                <a:cubicBezTo>
                  <a:pt x="3306612" y="-26130"/>
                  <a:pt x="3615006" y="5266"/>
                  <a:pt x="3828653" y="0"/>
                </a:cubicBezTo>
                <a:cubicBezTo>
                  <a:pt x="3843056" y="120274"/>
                  <a:pt x="3793028" y="298262"/>
                  <a:pt x="3828653" y="384105"/>
                </a:cubicBezTo>
                <a:cubicBezTo>
                  <a:pt x="3864278" y="469949"/>
                  <a:pt x="3791799" y="618156"/>
                  <a:pt x="3828653" y="738664"/>
                </a:cubicBezTo>
                <a:cubicBezTo>
                  <a:pt x="3626255" y="782339"/>
                  <a:pt x="3565138" y="684830"/>
                  <a:pt x="3358276" y="738664"/>
                </a:cubicBezTo>
                <a:cubicBezTo>
                  <a:pt x="3151414" y="792498"/>
                  <a:pt x="3052848" y="723846"/>
                  <a:pt x="2926185" y="738664"/>
                </a:cubicBezTo>
                <a:cubicBezTo>
                  <a:pt x="2799522" y="753482"/>
                  <a:pt x="2552031" y="724865"/>
                  <a:pt x="2340948" y="738664"/>
                </a:cubicBezTo>
                <a:cubicBezTo>
                  <a:pt x="2129865" y="752463"/>
                  <a:pt x="2078590" y="727316"/>
                  <a:pt x="1870570" y="738664"/>
                </a:cubicBezTo>
                <a:cubicBezTo>
                  <a:pt x="1662550" y="750012"/>
                  <a:pt x="1483544" y="713618"/>
                  <a:pt x="1285334" y="738664"/>
                </a:cubicBezTo>
                <a:cubicBezTo>
                  <a:pt x="1087124" y="763710"/>
                  <a:pt x="860225" y="719697"/>
                  <a:pt x="661810" y="738664"/>
                </a:cubicBezTo>
                <a:cubicBezTo>
                  <a:pt x="463395" y="757631"/>
                  <a:pt x="185879" y="678962"/>
                  <a:pt x="0" y="738664"/>
                </a:cubicBezTo>
                <a:cubicBezTo>
                  <a:pt x="-15736" y="610325"/>
                  <a:pt x="25826" y="534368"/>
                  <a:pt x="0" y="354559"/>
                </a:cubicBezTo>
                <a:cubicBezTo>
                  <a:pt x="-25826" y="174751"/>
                  <a:pt x="33463" y="82489"/>
                  <a:pt x="0" y="0"/>
                </a:cubicBezTo>
                <a:close/>
              </a:path>
              <a:path w="3828653" h="738664" stroke="0" extrusionOk="0">
                <a:moveTo>
                  <a:pt x="0" y="0"/>
                </a:moveTo>
                <a:cubicBezTo>
                  <a:pt x="191143" y="-180"/>
                  <a:pt x="275223" y="49888"/>
                  <a:pt x="508664" y="0"/>
                </a:cubicBezTo>
                <a:cubicBezTo>
                  <a:pt x="742105" y="-49888"/>
                  <a:pt x="806269" y="28387"/>
                  <a:pt x="940755" y="0"/>
                </a:cubicBezTo>
                <a:cubicBezTo>
                  <a:pt x="1075241" y="-28387"/>
                  <a:pt x="1273121" y="27332"/>
                  <a:pt x="1564278" y="0"/>
                </a:cubicBezTo>
                <a:cubicBezTo>
                  <a:pt x="1855435" y="-27332"/>
                  <a:pt x="1838929" y="7869"/>
                  <a:pt x="2072942" y="0"/>
                </a:cubicBezTo>
                <a:cubicBezTo>
                  <a:pt x="2306955" y="-7869"/>
                  <a:pt x="2351655" y="57206"/>
                  <a:pt x="2581606" y="0"/>
                </a:cubicBezTo>
                <a:cubicBezTo>
                  <a:pt x="2811557" y="-57206"/>
                  <a:pt x="2990374" y="35188"/>
                  <a:pt x="3205130" y="0"/>
                </a:cubicBezTo>
                <a:cubicBezTo>
                  <a:pt x="3419886" y="-35188"/>
                  <a:pt x="3702392" y="65411"/>
                  <a:pt x="3828653" y="0"/>
                </a:cubicBezTo>
                <a:cubicBezTo>
                  <a:pt x="3839335" y="78588"/>
                  <a:pt x="3812005" y="227895"/>
                  <a:pt x="3828653" y="384105"/>
                </a:cubicBezTo>
                <a:cubicBezTo>
                  <a:pt x="3845301" y="540315"/>
                  <a:pt x="3821571" y="571401"/>
                  <a:pt x="3828653" y="738664"/>
                </a:cubicBezTo>
                <a:cubicBezTo>
                  <a:pt x="3699664" y="742171"/>
                  <a:pt x="3536333" y="706088"/>
                  <a:pt x="3358276" y="738664"/>
                </a:cubicBezTo>
                <a:cubicBezTo>
                  <a:pt x="3180219" y="771240"/>
                  <a:pt x="3040287" y="726283"/>
                  <a:pt x="2811325" y="738664"/>
                </a:cubicBezTo>
                <a:cubicBezTo>
                  <a:pt x="2582363" y="751045"/>
                  <a:pt x="2516244" y="701509"/>
                  <a:pt x="2302661" y="738664"/>
                </a:cubicBezTo>
                <a:cubicBezTo>
                  <a:pt x="2089078" y="775819"/>
                  <a:pt x="1905367" y="704724"/>
                  <a:pt x="1679138" y="738664"/>
                </a:cubicBezTo>
                <a:cubicBezTo>
                  <a:pt x="1452909" y="772604"/>
                  <a:pt x="1273964" y="682217"/>
                  <a:pt x="1055614" y="738664"/>
                </a:cubicBezTo>
                <a:cubicBezTo>
                  <a:pt x="837264" y="795111"/>
                  <a:pt x="697479" y="716728"/>
                  <a:pt x="585237" y="738664"/>
                </a:cubicBezTo>
                <a:cubicBezTo>
                  <a:pt x="472995" y="760600"/>
                  <a:pt x="214913" y="693600"/>
                  <a:pt x="0" y="738664"/>
                </a:cubicBezTo>
                <a:cubicBezTo>
                  <a:pt x="-38207" y="571013"/>
                  <a:pt x="45476" y="485518"/>
                  <a:pt x="0" y="354559"/>
                </a:cubicBezTo>
                <a:cubicBezTo>
                  <a:pt x="-45476" y="223601"/>
                  <a:pt x="32446" y="138868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 en moyenne des actifs pointent une incidence de la crise sanitaire sur leur vie professionnelle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DDE453-BFE7-4BBD-92E9-2154F176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45" y="2197736"/>
            <a:ext cx="7327242" cy="33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F8E448-CAB2-491E-8E35-609D56A6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3411" y="4732840"/>
            <a:ext cx="573660" cy="365125"/>
          </a:xfrm>
        </p:spPr>
        <p:txBody>
          <a:bodyPr/>
          <a:lstStyle/>
          <a:p>
            <a:fld id="{1B657BA9-EC5E-40D7-BBDA-32C61981E3FD}" type="slidenum">
              <a:rPr lang="fr-FR" smtClean="0"/>
              <a:t>24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2183321" y="140605"/>
            <a:ext cx="9252628" cy="8679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Un taux qui s’élève à 83% chez les nouveaux vulnérables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5259016" y="6317285"/>
            <a:ext cx="4293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active de 15 ans et plus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F64C04-83E7-46C0-9849-AC503F58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58" y="2934241"/>
            <a:ext cx="4929133" cy="3109974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793AE485-212B-44DA-8487-93F07407744E}"/>
              </a:ext>
            </a:extLst>
          </p:cNvPr>
          <p:cNvSpPr/>
          <p:nvPr/>
        </p:nvSpPr>
        <p:spPr>
          <a:xfrm>
            <a:off x="8875802" y="2540621"/>
            <a:ext cx="275208" cy="317123"/>
          </a:xfrm>
          <a:prstGeom prst="downArrow">
            <a:avLst/>
          </a:prstGeom>
          <a:solidFill>
            <a:srgbClr val="4BACC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7FED4B-70DA-43F4-8015-C8C5779E00F9}"/>
              </a:ext>
            </a:extLst>
          </p:cNvPr>
          <p:cNvSpPr txBox="1"/>
          <p:nvPr/>
        </p:nvSpPr>
        <p:spPr>
          <a:xfrm>
            <a:off x="7634283" y="1047289"/>
            <a:ext cx="2758245" cy="1600438"/>
          </a:xfrm>
          <a:custGeom>
            <a:avLst/>
            <a:gdLst>
              <a:gd name="connsiteX0" fmla="*/ 0 w 2758245"/>
              <a:gd name="connsiteY0" fmla="*/ 0 h 1600438"/>
              <a:gd name="connsiteX1" fmla="*/ 524067 w 2758245"/>
              <a:gd name="connsiteY1" fmla="*/ 0 h 1600438"/>
              <a:gd name="connsiteX2" fmla="*/ 992968 w 2758245"/>
              <a:gd name="connsiteY2" fmla="*/ 0 h 1600438"/>
              <a:gd name="connsiteX3" fmla="*/ 1489452 w 2758245"/>
              <a:gd name="connsiteY3" fmla="*/ 0 h 1600438"/>
              <a:gd name="connsiteX4" fmla="*/ 2068684 w 2758245"/>
              <a:gd name="connsiteY4" fmla="*/ 0 h 1600438"/>
              <a:gd name="connsiteX5" fmla="*/ 2758245 w 2758245"/>
              <a:gd name="connsiteY5" fmla="*/ 0 h 1600438"/>
              <a:gd name="connsiteX6" fmla="*/ 2758245 w 2758245"/>
              <a:gd name="connsiteY6" fmla="*/ 501471 h 1600438"/>
              <a:gd name="connsiteX7" fmla="*/ 2758245 w 2758245"/>
              <a:gd name="connsiteY7" fmla="*/ 986937 h 1600438"/>
              <a:gd name="connsiteX8" fmla="*/ 2758245 w 2758245"/>
              <a:gd name="connsiteY8" fmla="*/ 1600438 h 1600438"/>
              <a:gd name="connsiteX9" fmla="*/ 2206596 w 2758245"/>
              <a:gd name="connsiteY9" fmla="*/ 1600438 h 1600438"/>
              <a:gd name="connsiteX10" fmla="*/ 1710112 w 2758245"/>
              <a:gd name="connsiteY10" fmla="*/ 1600438 h 1600438"/>
              <a:gd name="connsiteX11" fmla="*/ 1103298 w 2758245"/>
              <a:gd name="connsiteY11" fmla="*/ 1600438 h 1600438"/>
              <a:gd name="connsiteX12" fmla="*/ 579231 w 2758245"/>
              <a:gd name="connsiteY12" fmla="*/ 1600438 h 1600438"/>
              <a:gd name="connsiteX13" fmla="*/ 0 w 2758245"/>
              <a:gd name="connsiteY13" fmla="*/ 1600438 h 1600438"/>
              <a:gd name="connsiteX14" fmla="*/ 0 w 2758245"/>
              <a:gd name="connsiteY14" fmla="*/ 1050954 h 1600438"/>
              <a:gd name="connsiteX15" fmla="*/ 0 w 2758245"/>
              <a:gd name="connsiteY15" fmla="*/ 533479 h 1600438"/>
              <a:gd name="connsiteX16" fmla="*/ 0 w 2758245"/>
              <a:gd name="connsiteY16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8245" h="1600438" fill="none" extrusionOk="0">
                <a:moveTo>
                  <a:pt x="0" y="0"/>
                </a:moveTo>
                <a:cubicBezTo>
                  <a:pt x="200859" y="-40898"/>
                  <a:pt x="391506" y="59356"/>
                  <a:pt x="524067" y="0"/>
                </a:cubicBezTo>
                <a:cubicBezTo>
                  <a:pt x="656628" y="-59356"/>
                  <a:pt x="782666" y="33806"/>
                  <a:pt x="992968" y="0"/>
                </a:cubicBezTo>
                <a:cubicBezTo>
                  <a:pt x="1203270" y="-33806"/>
                  <a:pt x="1291636" y="51404"/>
                  <a:pt x="1489452" y="0"/>
                </a:cubicBezTo>
                <a:cubicBezTo>
                  <a:pt x="1687268" y="-51404"/>
                  <a:pt x="1804297" y="551"/>
                  <a:pt x="2068684" y="0"/>
                </a:cubicBezTo>
                <a:cubicBezTo>
                  <a:pt x="2333071" y="-551"/>
                  <a:pt x="2425654" y="64629"/>
                  <a:pt x="2758245" y="0"/>
                </a:cubicBezTo>
                <a:cubicBezTo>
                  <a:pt x="2787968" y="124992"/>
                  <a:pt x="2746136" y="396102"/>
                  <a:pt x="2758245" y="501471"/>
                </a:cubicBezTo>
                <a:cubicBezTo>
                  <a:pt x="2770354" y="606840"/>
                  <a:pt x="2737357" y="867731"/>
                  <a:pt x="2758245" y="986937"/>
                </a:cubicBezTo>
                <a:cubicBezTo>
                  <a:pt x="2779133" y="1106143"/>
                  <a:pt x="2731864" y="1433163"/>
                  <a:pt x="2758245" y="1600438"/>
                </a:cubicBezTo>
                <a:cubicBezTo>
                  <a:pt x="2594792" y="1628025"/>
                  <a:pt x="2374134" y="1564199"/>
                  <a:pt x="2206596" y="1600438"/>
                </a:cubicBezTo>
                <a:cubicBezTo>
                  <a:pt x="2039058" y="1636677"/>
                  <a:pt x="1914085" y="1575785"/>
                  <a:pt x="1710112" y="1600438"/>
                </a:cubicBezTo>
                <a:cubicBezTo>
                  <a:pt x="1506139" y="1625091"/>
                  <a:pt x="1283390" y="1560550"/>
                  <a:pt x="1103298" y="1600438"/>
                </a:cubicBezTo>
                <a:cubicBezTo>
                  <a:pt x="923206" y="1640326"/>
                  <a:pt x="806811" y="1539171"/>
                  <a:pt x="579231" y="1600438"/>
                </a:cubicBezTo>
                <a:cubicBezTo>
                  <a:pt x="351651" y="1661705"/>
                  <a:pt x="286520" y="1561035"/>
                  <a:pt x="0" y="1600438"/>
                </a:cubicBezTo>
                <a:cubicBezTo>
                  <a:pt x="-36570" y="1485868"/>
                  <a:pt x="11" y="1208086"/>
                  <a:pt x="0" y="1050954"/>
                </a:cubicBezTo>
                <a:cubicBezTo>
                  <a:pt x="-11" y="893822"/>
                  <a:pt x="7092" y="738964"/>
                  <a:pt x="0" y="533479"/>
                </a:cubicBezTo>
                <a:cubicBezTo>
                  <a:pt x="-7092" y="327994"/>
                  <a:pt x="37886" y="175887"/>
                  <a:pt x="0" y="0"/>
                </a:cubicBezTo>
                <a:close/>
              </a:path>
              <a:path w="2758245" h="1600438" stroke="0" extrusionOk="0">
                <a:moveTo>
                  <a:pt x="0" y="0"/>
                </a:moveTo>
                <a:cubicBezTo>
                  <a:pt x="146809" y="-5962"/>
                  <a:pt x="331263" y="43283"/>
                  <a:pt x="524067" y="0"/>
                </a:cubicBezTo>
                <a:cubicBezTo>
                  <a:pt x="716871" y="-43283"/>
                  <a:pt x="787300" y="41723"/>
                  <a:pt x="992968" y="0"/>
                </a:cubicBezTo>
                <a:cubicBezTo>
                  <a:pt x="1198636" y="-41723"/>
                  <a:pt x="1375733" y="54544"/>
                  <a:pt x="1599782" y="0"/>
                </a:cubicBezTo>
                <a:cubicBezTo>
                  <a:pt x="1823831" y="-54544"/>
                  <a:pt x="1958952" y="61734"/>
                  <a:pt x="2123849" y="0"/>
                </a:cubicBezTo>
                <a:cubicBezTo>
                  <a:pt x="2288746" y="-61734"/>
                  <a:pt x="2562520" y="65767"/>
                  <a:pt x="2758245" y="0"/>
                </a:cubicBezTo>
                <a:cubicBezTo>
                  <a:pt x="2824908" y="114527"/>
                  <a:pt x="2695501" y="362054"/>
                  <a:pt x="2758245" y="565488"/>
                </a:cubicBezTo>
                <a:cubicBezTo>
                  <a:pt x="2820989" y="768922"/>
                  <a:pt x="2756603" y="869923"/>
                  <a:pt x="2758245" y="1098967"/>
                </a:cubicBezTo>
                <a:cubicBezTo>
                  <a:pt x="2759887" y="1328011"/>
                  <a:pt x="2731604" y="1357615"/>
                  <a:pt x="2758245" y="1600438"/>
                </a:cubicBezTo>
                <a:cubicBezTo>
                  <a:pt x="2622820" y="1620276"/>
                  <a:pt x="2372130" y="1562333"/>
                  <a:pt x="2261761" y="1600438"/>
                </a:cubicBezTo>
                <a:cubicBezTo>
                  <a:pt x="2151392" y="1638543"/>
                  <a:pt x="1842006" y="1594034"/>
                  <a:pt x="1710112" y="1600438"/>
                </a:cubicBezTo>
                <a:cubicBezTo>
                  <a:pt x="1578218" y="1606842"/>
                  <a:pt x="1431688" y="1579804"/>
                  <a:pt x="1158463" y="1600438"/>
                </a:cubicBezTo>
                <a:cubicBezTo>
                  <a:pt x="885238" y="1621072"/>
                  <a:pt x="810858" y="1574163"/>
                  <a:pt x="634396" y="1600438"/>
                </a:cubicBezTo>
                <a:cubicBezTo>
                  <a:pt x="457934" y="1626713"/>
                  <a:pt x="139636" y="1573632"/>
                  <a:pt x="0" y="1600438"/>
                </a:cubicBezTo>
                <a:cubicBezTo>
                  <a:pt x="-67274" y="1431237"/>
                  <a:pt x="57701" y="1197324"/>
                  <a:pt x="0" y="1034950"/>
                </a:cubicBezTo>
                <a:cubicBezTo>
                  <a:pt x="-57701" y="872576"/>
                  <a:pt x="58501" y="733331"/>
                  <a:pt x="0" y="469462"/>
                </a:cubicBezTo>
                <a:cubicBezTo>
                  <a:pt x="-58501" y="205593"/>
                  <a:pt x="18271" y="201558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 en moyenne des actifs pointent une incidence de la crise sanitaire sur leur vie professionnelle</a:t>
            </a:r>
          </a:p>
          <a:p>
            <a:pPr algn="ctr"/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 des nouveaux vulnérables (actifs)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62B5A3A-599E-49AA-A0E1-17F2A4E5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368" y="1085032"/>
            <a:ext cx="5981477" cy="40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7A8A879-DC2D-4DE2-8881-D19D929FF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33640"/>
              </p:ext>
            </p:extLst>
          </p:nvPr>
        </p:nvGraphicFramePr>
        <p:xfrm>
          <a:off x="1526838" y="2063833"/>
          <a:ext cx="7432226" cy="452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2183321" y="140605"/>
            <a:ext cx="9252628" cy="16435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Tandis que les uns évoquent un quotidien de travail complexifié, les nouveaux vulnérables pointent en premier lieu des difficultés d’accès ou de maintien dans l’emploi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3206249" y="6391186"/>
            <a:ext cx="4293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active de 15 ans et plus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E71517-3235-4388-8FD2-27F71D403910}"/>
              </a:ext>
            </a:extLst>
          </p:cNvPr>
          <p:cNvSpPr txBox="1"/>
          <p:nvPr/>
        </p:nvSpPr>
        <p:spPr>
          <a:xfrm>
            <a:off x="9205644" y="2383782"/>
            <a:ext cx="2815119" cy="3046988"/>
          </a:xfrm>
          <a:custGeom>
            <a:avLst/>
            <a:gdLst>
              <a:gd name="connsiteX0" fmla="*/ 0 w 2815119"/>
              <a:gd name="connsiteY0" fmla="*/ 0 h 3046988"/>
              <a:gd name="connsiteX1" fmla="*/ 619326 w 2815119"/>
              <a:gd name="connsiteY1" fmla="*/ 0 h 3046988"/>
              <a:gd name="connsiteX2" fmla="*/ 1210501 w 2815119"/>
              <a:gd name="connsiteY2" fmla="*/ 0 h 3046988"/>
              <a:gd name="connsiteX3" fmla="*/ 1773525 w 2815119"/>
              <a:gd name="connsiteY3" fmla="*/ 0 h 3046988"/>
              <a:gd name="connsiteX4" fmla="*/ 2815119 w 2815119"/>
              <a:gd name="connsiteY4" fmla="*/ 0 h 3046988"/>
              <a:gd name="connsiteX5" fmla="*/ 2815119 w 2815119"/>
              <a:gd name="connsiteY5" fmla="*/ 568771 h 3046988"/>
              <a:gd name="connsiteX6" fmla="*/ 2815119 w 2815119"/>
              <a:gd name="connsiteY6" fmla="*/ 1107072 h 3046988"/>
              <a:gd name="connsiteX7" fmla="*/ 2815119 w 2815119"/>
              <a:gd name="connsiteY7" fmla="*/ 1553964 h 3046988"/>
              <a:gd name="connsiteX8" fmla="*/ 2815119 w 2815119"/>
              <a:gd name="connsiteY8" fmla="*/ 2092265 h 3046988"/>
              <a:gd name="connsiteX9" fmla="*/ 2815119 w 2815119"/>
              <a:gd name="connsiteY9" fmla="*/ 2508687 h 3046988"/>
              <a:gd name="connsiteX10" fmla="*/ 2815119 w 2815119"/>
              <a:gd name="connsiteY10" fmla="*/ 3046988 h 3046988"/>
              <a:gd name="connsiteX11" fmla="*/ 2308398 w 2815119"/>
              <a:gd name="connsiteY11" fmla="*/ 3046988 h 3046988"/>
              <a:gd name="connsiteX12" fmla="*/ 1689071 w 2815119"/>
              <a:gd name="connsiteY12" fmla="*/ 3046988 h 3046988"/>
              <a:gd name="connsiteX13" fmla="*/ 1154199 w 2815119"/>
              <a:gd name="connsiteY13" fmla="*/ 3046988 h 3046988"/>
              <a:gd name="connsiteX14" fmla="*/ 534873 w 2815119"/>
              <a:gd name="connsiteY14" fmla="*/ 3046988 h 3046988"/>
              <a:gd name="connsiteX15" fmla="*/ 0 w 2815119"/>
              <a:gd name="connsiteY15" fmla="*/ 3046988 h 3046988"/>
              <a:gd name="connsiteX16" fmla="*/ 0 w 2815119"/>
              <a:gd name="connsiteY16" fmla="*/ 2630566 h 3046988"/>
              <a:gd name="connsiteX17" fmla="*/ 0 w 2815119"/>
              <a:gd name="connsiteY17" fmla="*/ 2092265 h 3046988"/>
              <a:gd name="connsiteX18" fmla="*/ 0 w 2815119"/>
              <a:gd name="connsiteY18" fmla="*/ 1675843 h 3046988"/>
              <a:gd name="connsiteX19" fmla="*/ 0 w 2815119"/>
              <a:gd name="connsiteY19" fmla="*/ 1259422 h 3046988"/>
              <a:gd name="connsiteX20" fmla="*/ 0 w 2815119"/>
              <a:gd name="connsiteY20" fmla="*/ 690651 h 3046988"/>
              <a:gd name="connsiteX21" fmla="*/ 0 w 2815119"/>
              <a:gd name="connsiteY21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15119" h="3046988" fill="none" extrusionOk="0">
                <a:moveTo>
                  <a:pt x="0" y="0"/>
                </a:moveTo>
                <a:cubicBezTo>
                  <a:pt x="129694" y="-67841"/>
                  <a:pt x="333804" y="21871"/>
                  <a:pt x="619326" y="0"/>
                </a:cubicBezTo>
                <a:cubicBezTo>
                  <a:pt x="904848" y="-21871"/>
                  <a:pt x="1002539" y="49650"/>
                  <a:pt x="1210501" y="0"/>
                </a:cubicBezTo>
                <a:cubicBezTo>
                  <a:pt x="1418463" y="-49650"/>
                  <a:pt x="1594840" y="64397"/>
                  <a:pt x="1773525" y="0"/>
                </a:cubicBezTo>
                <a:cubicBezTo>
                  <a:pt x="1952210" y="-64397"/>
                  <a:pt x="2308767" y="88812"/>
                  <a:pt x="2815119" y="0"/>
                </a:cubicBezTo>
                <a:cubicBezTo>
                  <a:pt x="2844429" y="114956"/>
                  <a:pt x="2759210" y="327529"/>
                  <a:pt x="2815119" y="568771"/>
                </a:cubicBezTo>
                <a:cubicBezTo>
                  <a:pt x="2871028" y="810013"/>
                  <a:pt x="2766150" y="888432"/>
                  <a:pt x="2815119" y="1107072"/>
                </a:cubicBezTo>
                <a:cubicBezTo>
                  <a:pt x="2864088" y="1325712"/>
                  <a:pt x="2800594" y="1449861"/>
                  <a:pt x="2815119" y="1553964"/>
                </a:cubicBezTo>
                <a:cubicBezTo>
                  <a:pt x="2829644" y="1658067"/>
                  <a:pt x="2766734" y="1891580"/>
                  <a:pt x="2815119" y="2092265"/>
                </a:cubicBezTo>
                <a:cubicBezTo>
                  <a:pt x="2863504" y="2292950"/>
                  <a:pt x="2784372" y="2309445"/>
                  <a:pt x="2815119" y="2508687"/>
                </a:cubicBezTo>
                <a:cubicBezTo>
                  <a:pt x="2845866" y="2707929"/>
                  <a:pt x="2757983" y="2896629"/>
                  <a:pt x="2815119" y="3046988"/>
                </a:cubicBezTo>
                <a:cubicBezTo>
                  <a:pt x="2597131" y="3084150"/>
                  <a:pt x="2455432" y="3001836"/>
                  <a:pt x="2308398" y="3046988"/>
                </a:cubicBezTo>
                <a:cubicBezTo>
                  <a:pt x="2161364" y="3092140"/>
                  <a:pt x="1962281" y="3003181"/>
                  <a:pt x="1689071" y="3046988"/>
                </a:cubicBezTo>
                <a:cubicBezTo>
                  <a:pt x="1415861" y="3090795"/>
                  <a:pt x="1408560" y="3018087"/>
                  <a:pt x="1154199" y="3046988"/>
                </a:cubicBezTo>
                <a:cubicBezTo>
                  <a:pt x="899838" y="3075889"/>
                  <a:pt x="750278" y="2988281"/>
                  <a:pt x="534873" y="3046988"/>
                </a:cubicBezTo>
                <a:cubicBezTo>
                  <a:pt x="319468" y="3105695"/>
                  <a:pt x="128594" y="3028384"/>
                  <a:pt x="0" y="3046988"/>
                </a:cubicBezTo>
                <a:cubicBezTo>
                  <a:pt x="-29091" y="2873645"/>
                  <a:pt x="6255" y="2753578"/>
                  <a:pt x="0" y="2630566"/>
                </a:cubicBezTo>
                <a:cubicBezTo>
                  <a:pt x="-6255" y="2507554"/>
                  <a:pt x="21100" y="2256970"/>
                  <a:pt x="0" y="2092265"/>
                </a:cubicBezTo>
                <a:cubicBezTo>
                  <a:pt x="-21100" y="1927560"/>
                  <a:pt x="2127" y="1787242"/>
                  <a:pt x="0" y="1675843"/>
                </a:cubicBezTo>
                <a:cubicBezTo>
                  <a:pt x="-2127" y="1564444"/>
                  <a:pt x="1982" y="1370153"/>
                  <a:pt x="0" y="1259422"/>
                </a:cubicBezTo>
                <a:cubicBezTo>
                  <a:pt x="-1982" y="1148691"/>
                  <a:pt x="49194" y="814406"/>
                  <a:pt x="0" y="690651"/>
                </a:cubicBezTo>
                <a:cubicBezTo>
                  <a:pt x="-49194" y="566896"/>
                  <a:pt x="30903" y="252203"/>
                  <a:pt x="0" y="0"/>
                </a:cubicBezTo>
                <a:close/>
              </a:path>
              <a:path w="2815119" h="3046988" stroke="0" extrusionOk="0">
                <a:moveTo>
                  <a:pt x="0" y="0"/>
                </a:moveTo>
                <a:cubicBezTo>
                  <a:pt x="256572" y="-11868"/>
                  <a:pt x="345102" y="60914"/>
                  <a:pt x="534873" y="0"/>
                </a:cubicBezTo>
                <a:cubicBezTo>
                  <a:pt x="724644" y="-60914"/>
                  <a:pt x="843533" y="15724"/>
                  <a:pt x="1013443" y="0"/>
                </a:cubicBezTo>
                <a:cubicBezTo>
                  <a:pt x="1183353" y="-15724"/>
                  <a:pt x="1427992" y="63019"/>
                  <a:pt x="1632769" y="0"/>
                </a:cubicBezTo>
                <a:cubicBezTo>
                  <a:pt x="1837546" y="-63019"/>
                  <a:pt x="1921640" y="35143"/>
                  <a:pt x="2167642" y="0"/>
                </a:cubicBezTo>
                <a:cubicBezTo>
                  <a:pt x="2413644" y="-35143"/>
                  <a:pt x="2533423" y="41834"/>
                  <a:pt x="2815119" y="0"/>
                </a:cubicBezTo>
                <a:cubicBezTo>
                  <a:pt x="2815268" y="175325"/>
                  <a:pt x="2764434" y="319232"/>
                  <a:pt x="2815119" y="568771"/>
                </a:cubicBezTo>
                <a:cubicBezTo>
                  <a:pt x="2865804" y="818310"/>
                  <a:pt x="2806867" y="877749"/>
                  <a:pt x="2815119" y="1076602"/>
                </a:cubicBezTo>
                <a:cubicBezTo>
                  <a:pt x="2823371" y="1275455"/>
                  <a:pt x="2777900" y="1458730"/>
                  <a:pt x="2815119" y="1584434"/>
                </a:cubicBezTo>
                <a:cubicBezTo>
                  <a:pt x="2852338" y="1710138"/>
                  <a:pt x="2776314" y="1866046"/>
                  <a:pt x="2815119" y="2031325"/>
                </a:cubicBezTo>
                <a:cubicBezTo>
                  <a:pt x="2853924" y="2196604"/>
                  <a:pt x="2807143" y="2370189"/>
                  <a:pt x="2815119" y="2478217"/>
                </a:cubicBezTo>
                <a:cubicBezTo>
                  <a:pt x="2823095" y="2586245"/>
                  <a:pt x="2807144" y="2775094"/>
                  <a:pt x="2815119" y="3046988"/>
                </a:cubicBezTo>
                <a:cubicBezTo>
                  <a:pt x="2661170" y="3093888"/>
                  <a:pt x="2432257" y="3002833"/>
                  <a:pt x="2223944" y="3046988"/>
                </a:cubicBezTo>
                <a:cubicBezTo>
                  <a:pt x="2015632" y="3091143"/>
                  <a:pt x="1802549" y="2986877"/>
                  <a:pt x="1604618" y="3046988"/>
                </a:cubicBezTo>
                <a:cubicBezTo>
                  <a:pt x="1406687" y="3107099"/>
                  <a:pt x="1263736" y="3026322"/>
                  <a:pt x="985292" y="3046988"/>
                </a:cubicBezTo>
                <a:cubicBezTo>
                  <a:pt x="706848" y="3067654"/>
                  <a:pt x="399454" y="2976087"/>
                  <a:pt x="0" y="3046988"/>
                </a:cubicBezTo>
                <a:cubicBezTo>
                  <a:pt x="-29280" y="2799857"/>
                  <a:pt x="45951" y="2642461"/>
                  <a:pt x="0" y="2539157"/>
                </a:cubicBezTo>
                <a:cubicBezTo>
                  <a:pt x="-45951" y="2435853"/>
                  <a:pt x="3180" y="2160938"/>
                  <a:pt x="0" y="2061795"/>
                </a:cubicBezTo>
                <a:cubicBezTo>
                  <a:pt x="-3180" y="1962652"/>
                  <a:pt x="48923" y="1747667"/>
                  <a:pt x="0" y="1645374"/>
                </a:cubicBezTo>
                <a:cubicBezTo>
                  <a:pt x="-48923" y="1543081"/>
                  <a:pt x="23872" y="1312233"/>
                  <a:pt x="0" y="1198482"/>
                </a:cubicBezTo>
                <a:cubicBezTo>
                  <a:pt x="-23872" y="1084731"/>
                  <a:pt x="48609" y="925200"/>
                  <a:pt x="0" y="751590"/>
                </a:cubicBezTo>
                <a:cubicBezTo>
                  <a:pt x="-48609" y="577980"/>
                  <a:pt x="502" y="175392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ligne probable de partage entre des travailleurs dont l’activité a pu être préservée (jugée « essentielle » ou « </a:t>
            </a:r>
            <a:r>
              <a:rPr lang="fr-FR" sz="24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télétravaillable</a:t>
            </a:r>
            <a:r>
              <a:rPr lang="fr-FR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») et les autres </a:t>
            </a:r>
          </a:p>
        </p:txBody>
      </p:sp>
    </p:spTree>
    <p:extLst>
      <p:ext uri="{BB962C8B-B14F-4D97-AF65-F5344CB8AC3E}">
        <p14:creationId xmlns:p14="http://schemas.microsoft.com/office/powerpoint/2010/main" val="2396655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E646000-CE1A-4355-8D5E-6BA23B4A9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66" y="2139542"/>
            <a:ext cx="8722511" cy="36631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B493F7-EE62-4A70-BECB-47CB9095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26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A4EBC33-8D2F-461C-A0E5-C45498682E56}"/>
              </a:ext>
            </a:extLst>
          </p:cNvPr>
          <p:cNvSpPr txBox="1">
            <a:spLocks/>
          </p:cNvSpPr>
          <p:nvPr/>
        </p:nvSpPr>
        <p:spPr>
          <a:xfrm>
            <a:off x="704365" y="190342"/>
            <a:ext cx="10075523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L’isolement provoqué par la crise vient s’ajouter aux autres sources de fragilité chez les nouveaux vulnérables, qui sont démultipliées par la crise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2892C-DF69-4C15-A8B2-752219966168}"/>
              </a:ext>
            </a:extLst>
          </p:cNvPr>
          <p:cNvSpPr/>
          <p:nvPr/>
        </p:nvSpPr>
        <p:spPr>
          <a:xfrm>
            <a:off x="3632922" y="5970301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</p:spTree>
    <p:extLst>
      <p:ext uri="{BB962C8B-B14F-4D97-AF65-F5344CB8AC3E}">
        <p14:creationId xmlns:p14="http://schemas.microsoft.com/office/powerpoint/2010/main" val="251467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27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530579" y="118320"/>
            <a:ext cx="11482118" cy="12170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Les « nouveaux vulnérables » ont un accès aux outils numériques plus limité </a:t>
            </a:r>
            <a:r>
              <a:rPr lang="fr-FR" sz="2400" dirty="0">
                <a:solidFill>
                  <a:srgbClr val="31849B"/>
                </a:solidFill>
              </a:rPr>
              <a:t>(équipement plus vieux, à partager avec les autres membres de la famille)</a:t>
            </a:r>
            <a:endParaRPr lang="fr-FR" sz="2800" dirty="0">
              <a:solidFill>
                <a:srgbClr val="31849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3736139" y="5994981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CC7494-DCA9-4BE2-AA61-BCED1FA4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60" y="2148801"/>
            <a:ext cx="9371640" cy="3493460"/>
          </a:xfrm>
          <a:prstGeom prst="rect">
            <a:avLst/>
          </a:prstGeom>
        </p:spPr>
      </p:pic>
      <p:sp>
        <p:nvSpPr>
          <p:cNvPr id="8" name="Organigramme : Stockage à accès séquentiel 7">
            <a:extLst>
              <a:ext uri="{FF2B5EF4-FFF2-40B4-BE49-F238E27FC236}">
                <a16:creationId xmlns:a16="http://schemas.microsoft.com/office/drawing/2014/main" id="{47DA827B-575B-4799-B66F-1F3F4F5FDD92}"/>
              </a:ext>
            </a:extLst>
          </p:cNvPr>
          <p:cNvSpPr/>
          <p:nvPr/>
        </p:nvSpPr>
        <p:spPr>
          <a:xfrm>
            <a:off x="1127983" y="1339031"/>
            <a:ext cx="3926902" cy="1619539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(en liaison avec leurs bas revenus) davantage d’équipement obsolète et de nécessité de partage des équipements </a:t>
            </a:r>
          </a:p>
        </p:txBody>
      </p:sp>
      <p:sp>
        <p:nvSpPr>
          <p:cNvPr id="9" name="Organigramme : Stockage à accès séquentiel 8">
            <a:extLst>
              <a:ext uri="{FF2B5EF4-FFF2-40B4-BE49-F238E27FC236}">
                <a16:creationId xmlns:a16="http://schemas.microsoft.com/office/drawing/2014/main" id="{2C776FF0-CFB5-442A-A1A4-05987B225393}"/>
              </a:ext>
            </a:extLst>
          </p:cNvPr>
          <p:cNvSpPr/>
          <p:nvPr/>
        </p:nvSpPr>
        <p:spPr>
          <a:xfrm flipH="1">
            <a:off x="9642764" y="2062004"/>
            <a:ext cx="2309091" cy="1217024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Pour tous les vulnérables, deux fois plus de difficultés de lecture ou de compréhension, en général</a:t>
            </a:r>
          </a:p>
        </p:txBody>
      </p:sp>
    </p:spTree>
    <p:extLst>
      <p:ext uri="{BB962C8B-B14F-4D97-AF65-F5344CB8AC3E}">
        <p14:creationId xmlns:p14="http://schemas.microsoft.com/office/powerpoint/2010/main" val="210764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CC37B-1395-429F-A409-30A84159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situation financière déjà précaire, fragilisée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0568FF-C9A0-4172-98D3-81FCC38DA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7ADCFDD-81B5-411C-8339-4E6B70FB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5454AA9-E481-4069-A051-FB99AF8FE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56670FA-5332-4766-B368-E61A436521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5523272-534D-4160-97E8-1C0B43665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3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078124-D58C-478E-AA78-5F1BA048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29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3DD24-C779-4984-8C03-655AC8F1CCA6}"/>
              </a:ext>
            </a:extLst>
          </p:cNvPr>
          <p:cNvSpPr/>
          <p:nvPr/>
        </p:nvSpPr>
        <p:spPr>
          <a:xfrm>
            <a:off x="768022" y="546612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CE7DFFFB-4D2A-4EB8-84E8-83A0DAF620FF}"/>
              </a:ext>
            </a:extLst>
          </p:cNvPr>
          <p:cNvSpPr txBox="1">
            <a:spLocks/>
          </p:cNvSpPr>
          <p:nvPr/>
        </p:nvSpPr>
        <p:spPr>
          <a:xfrm>
            <a:off x="2145044" y="144172"/>
            <a:ext cx="9849393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Avec des conséquences concrètes : une situation financière déjà précaire, fragilisée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B3A512-346D-4DDD-85B5-2053BC24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8" y="2472294"/>
            <a:ext cx="4573524" cy="27447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95F06FC-B83F-4AE7-9C51-FB18564FBFD4}"/>
              </a:ext>
            </a:extLst>
          </p:cNvPr>
          <p:cNvSpPr/>
          <p:nvPr/>
        </p:nvSpPr>
        <p:spPr>
          <a:xfrm>
            <a:off x="1088119" y="4520904"/>
            <a:ext cx="803430" cy="22922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502A6853-7411-4E58-9487-BFC004631327}"/>
              </a:ext>
            </a:extLst>
          </p:cNvPr>
          <p:cNvSpPr txBox="1">
            <a:spLocks/>
          </p:cNvSpPr>
          <p:nvPr/>
        </p:nvSpPr>
        <p:spPr>
          <a:xfrm>
            <a:off x="650608" y="1261217"/>
            <a:ext cx="411363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1800" dirty="0">
                <a:solidFill>
                  <a:schemeClr val="tx2"/>
                </a:solidFill>
              </a:rPr>
              <a:t>48% des « nouveaux vulnérables » font partie des bas revenus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A9D05F-CA71-41C8-943F-A41A44A9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64" y="2206554"/>
            <a:ext cx="5173514" cy="310479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961127-4137-40A1-AB82-D5FDC8B24810}"/>
              </a:ext>
            </a:extLst>
          </p:cNvPr>
          <p:cNvSpPr txBox="1"/>
          <p:nvPr/>
        </p:nvSpPr>
        <p:spPr>
          <a:xfrm>
            <a:off x="6086348" y="1319953"/>
            <a:ext cx="2838319" cy="954107"/>
          </a:xfrm>
          <a:custGeom>
            <a:avLst/>
            <a:gdLst>
              <a:gd name="connsiteX0" fmla="*/ 0 w 2838319"/>
              <a:gd name="connsiteY0" fmla="*/ 0 h 954107"/>
              <a:gd name="connsiteX1" fmla="*/ 624430 w 2838319"/>
              <a:gd name="connsiteY1" fmla="*/ 0 h 954107"/>
              <a:gd name="connsiteX2" fmla="*/ 1220477 w 2838319"/>
              <a:gd name="connsiteY2" fmla="*/ 0 h 954107"/>
              <a:gd name="connsiteX3" fmla="*/ 1816524 w 2838319"/>
              <a:gd name="connsiteY3" fmla="*/ 0 h 954107"/>
              <a:gd name="connsiteX4" fmla="*/ 2299038 w 2838319"/>
              <a:gd name="connsiteY4" fmla="*/ 0 h 954107"/>
              <a:gd name="connsiteX5" fmla="*/ 2838319 w 2838319"/>
              <a:gd name="connsiteY5" fmla="*/ 0 h 954107"/>
              <a:gd name="connsiteX6" fmla="*/ 2838319 w 2838319"/>
              <a:gd name="connsiteY6" fmla="*/ 486595 h 954107"/>
              <a:gd name="connsiteX7" fmla="*/ 2838319 w 2838319"/>
              <a:gd name="connsiteY7" fmla="*/ 954107 h 954107"/>
              <a:gd name="connsiteX8" fmla="*/ 2270655 w 2838319"/>
              <a:gd name="connsiteY8" fmla="*/ 954107 h 954107"/>
              <a:gd name="connsiteX9" fmla="*/ 1788141 w 2838319"/>
              <a:gd name="connsiteY9" fmla="*/ 954107 h 954107"/>
              <a:gd name="connsiteX10" fmla="*/ 1305627 w 2838319"/>
              <a:gd name="connsiteY10" fmla="*/ 954107 h 954107"/>
              <a:gd name="connsiteX11" fmla="*/ 709580 w 2838319"/>
              <a:gd name="connsiteY11" fmla="*/ 954107 h 954107"/>
              <a:gd name="connsiteX12" fmla="*/ 0 w 2838319"/>
              <a:gd name="connsiteY12" fmla="*/ 954107 h 954107"/>
              <a:gd name="connsiteX13" fmla="*/ 0 w 2838319"/>
              <a:gd name="connsiteY13" fmla="*/ 457971 h 954107"/>
              <a:gd name="connsiteX14" fmla="*/ 0 w 2838319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8319" h="954107" fill="none" extrusionOk="0">
                <a:moveTo>
                  <a:pt x="0" y="0"/>
                </a:moveTo>
                <a:cubicBezTo>
                  <a:pt x="158025" y="-67734"/>
                  <a:pt x="401658" y="30438"/>
                  <a:pt x="624430" y="0"/>
                </a:cubicBezTo>
                <a:cubicBezTo>
                  <a:pt x="847202" y="-30438"/>
                  <a:pt x="987606" y="49794"/>
                  <a:pt x="1220477" y="0"/>
                </a:cubicBezTo>
                <a:cubicBezTo>
                  <a:pt x="1453348" y="-49794"/>
                  <a:pt x="1567885" y="29046"/>
                  <a:pt x="1816524" y="0"/>
                </a:cubicBezTo>
                <a:cubicBezTo>
                  <a:pt x="2065163" y="-29046"/>
                  <a:pt x="2176568" y="34118"/>
                  <a:pt x="2299038" y="0"/>
                </a:cubicBezTo>
                <a:cubicBezTo>
                  <a:pt x="2421508" y="-34118"/>
                  <a:pt x="2667973" y="56632"/>
                  <a:pt x="2838319" y="0"/>
                </a:cubicBezTo>
                <a:cubicBezTo>
                  <a:pt x="2884145" y="99963"/>
                  <a:pt x="2780601" y="357236"/>
                  <a:pt x="2838319" y="486595"/>
                </a:cubicBezTo>
                <a:cubicBezTo>
                  <a:pt x="2896037" y="615954"/>
                  <a:pt x="2809574" y="764852"/>
                  <a:pt x="2838319" y="954107"/>
                </a:cubicBezTo>
                <a:cubicBezTo>
                  <a:pt x="2618721" y="1003824"/>
                  <a:pt x="2519182" y="919508"/>
                  <a:pt x="2270655" y="954107"/>
                </a:cubicBezTo>
                <a:cubicBezTo>
                  <a:pt x="2022128" y="988706"/>
                  <a:pt x="1885367" y="928226"/>
                  <a:pt x="1788141" y="954107"/>
                </a:cubicBezTo>
                <a:cubicBezTo>
                  <a:pt x="1690915" y="979988"/>
                  <a:pt x="1465843" y="903235"/>
                  <a:pt x="1305627" y="954107"/>
                </a:cubicBezTo>
                <a:cubicBezTo>
                  <a:pt x="1145411" y="1004979"/>
                  <a:pt x="901009" y="925391"/>
                  <a:pt x="709580" y="954107"/>
                </a:cubicBezTo>
                <a:cubicBezTo>
                  <a:pt x="518151" y="982823"/>
                  <a:pt x="269566" y="936760"/>
                  <a:pt x="0" y="954107"/>
                </a:cubicBezTo>
                <a:cubicBezTo>
                  <a:pt x="-17456" y="724085"/>
                  <a:pt x="30629" y="649562"/>
                  <a:pt x="0" y="457971"/>
                </a:cubicBezTo>
                <a:cubicBezTo>
                  <a:pt x="-30629" y="266380"/>
                  <a:pt x="6719" y="209829"/>
                  <a:pt x="0" y="0"/>
                </a:cubicBezTo>
                <a:close/>
              </a:path>
              <a:path w="2838319" h="954107" stroke="0" extrusionOk="0">
                <a:moveTo>
                  <a:pt x="0" y="0"/>
                </a:moveTo>
                <a:cubicBezTo>
                  <a:pt x="168268" y="-33456"/>
                  <a:pt x="277297" y="21106"/>
                  <a:pt x="539281" y="0"/>
                </a:cubicBezTo>
                <a:cubicBezTo>
                  <a:pt x="801265" y="-21106"/>
                  <a:pt x="817099" y="37631"/>
                  <a:pt x="1021795" y="0"/>
                </a:cubicBezTo>
                <a:cubicBezTo>
                  <a:pt x="1226491" y="-37631"/>
                  <a:pt x="1375980" y="34420"/>
                  <a:pt x="1646225" y="0"/>
                </a:cubicBezTo>
                <a:cubicBezTo>
                  <a:pt x="1916470" y="-34420"/>
                  <a:pt x="1916114" y="12049"/>
                  <a:pt x="2185506" y="0"/>
                </a:cubicBezTo>
                <a:cubicBezTo>
                  <a:pt x="2454898" y="-12049"/>
                  <a:pt x="2558279" y="57338"/>
                  <a:pt x="2838319" y="0"/>
                </a:cubicBezTo>
                <a:cubicBezTo>
                  <a:pt x="2862591" y="102316"/>
                  <a:pt x="2798948" y="390881"/>
                  <a:pt x="2838319" y="496136"/>
                </a:cubicBezTo>
                <a:cubicBezTo>
                  <a:pt x="2877690" y="601391"/>
                  <a:pt x="2790312" y="750743"/>
                  <a:pt x="2838319" y="954107"/>
                </a:cubicBezTo>
                <a:cubicBezTo>
                  <a:pt x="2706179" y="1003942"/>
                  <a:pt x="2467441" y="916387"/>
                  <a:pt x="2270655" y="954107"/>
                </a:cubicBezTo>
                <a:cubicBezTo>
                  <a:pt x="2073869" y="991827"/>
                  <a:pt x="2028294" y="911384"/>
                  <a:pt x="1788141" y="954107"/>
                </a:cubicBezTo>
                <a:cubicBezTo>
                  <a:pt x="1547988" y="996830"/>
                  <a:pt x="1439890" y="887049"/>
                  <a:pt x="1220477" y="954107"/>
                </a:cubicBezTo>
                <a:cubicBezTo>
                  <a:pt x="1001064" y="1021165"/>
                  <a:pt x="779053" y="888155"/>
                  <a:pt x="652813" y="954107"/>
                </a:cubicBezTo>
                <a:cubicBezTo>
                  <a:pt x="526573" y="1020059"/>
                  <a:pt x="285021" y="890565"/>
                  <a:pt x="0" y="954107"/>
                </a:cubicBezTo>
                <a:cubicBezTo>
                  <a:pt x="-22561" y="773689"/>
                  <a:pt x="14268" y="577982"/>
                  <a:pt x="0" y="457971"/>
                </a:cubicBezTo>
                <a:cubicBezTo>
                  <a:pt x="-14268" y="337960"/>
                  <a:pt x="42726" y="117313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24% en moyenne des Français ont vu la situation financière de leur foyer se dégrader en raison de la crise sanitaire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BDF8798-4D54-45E1-92B3-603FC39226BF}"/>
              </a:ext>
            </a:extLst>
          </p:cNvPr>
          <p:cNvSpPr/>
          <p:nvPr/>
        </p:nvSpPr>
        <p:spPr>
          <a:xfrm>
            <a:off x="6347350" y="2591173"/>
            <a:ext cx="2316317" cy="439065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ABDB2506-59A4-4846-8560-1A4F874AF817}"/>
              </a:ext>
            </a:extLst>
          </p:cNvPr>
          <p:cNvSpPr/>
          <p:nvPr/>
        </p:nvSpPr>
        <p:spPr>
          <a:xfrm>
            <a:off x="9661277" y="1410005"/>
            <a:ext cx="275208" cy="317123"/>
          </a:xfrm>
          <a:prstGeom prst="downArrow">
            <a:avLst/>
          </a:prstGeom>
          <a:solidFill>
            <a:srgbClr val="4BACC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Stockage à accès séquentiel 20">
            <a:extLst>
              <a:ext uri="{FF2B5EF4-FFF2-40B4-BE49-F238E27FC236}">
                <a16:creationId xmlns:a16="http://schemas.microsoft.com/office/drawing/2014/main" id="{715B4A50-2884-4F8D-A119-A1BC63ED3C3A}"/>
              </a:ext>
            </a:extLst>
          </p:cNvPr>
          <p:cNvSpPr/>
          <p:nvPr/>
        </p:nvSpPr>
        <p:spPr>
          <a:xfrm>
            <a:off x="9195931" y="1209023"/>
            <a:ext cx="2366418" cy="1314393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Verdana" panose="020B0604030504040204" pitchFamily="34" charset="0"/>
                <a:ea typeface="Verdana" panose="020B0604030504040204" pitchFamily="34" charset="0"/>
              </a:rPr>
              <a:t>61% des « nouveaux » vulnérables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9F67B-B299-4D18-AB46-028A85CC2F11}"/>
              </a:ext>
            </a:extLst>
          </p:cNvPr>
          <p:cNvSpPr/>
          <p:nvPr/>
        </p:nvSpPr>
        <p:spPr>
          <a:xfrm>
            <a:off x="441789" y="1175997"/>
            <a:ext cx="5024063" cy="4204906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1B8DFBB-90A6-4719-876D-97629C4C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661" y="426752"/>
            <a:ext cx="8957767" cy="978729"/>
          </a:xfrm>
        </p:spPr>
        <p:txBody>
          <a:bodyPr/>
          <a:lstStyle/>
          <a:p>
            <a:r>
              <a:rPr lang="fr-FR" dirty="0"/>
              <a:t>Pourquoi parler aujourd’hui de vulnérabilité plutôt que de pauvreté, handicap, </a:t>
            </a:r>
            <a:r>
              <a:rPr lang="fr-FR" dirty="0" err="1"/>
              <a:t>etc</a:t>
            </a:r>
            <a:r>
              <a:rPr lang="fr-FR" dirty="0"/>
              <a:t>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A2F24-DE38-4C7F-8CB6-968708CA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</a:t>
            </a:fld>
            <a:endParaRPr lang="fr-FR"/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8E58DB2F-DCFF-4D4F-9E0A-E334D386F69A}"/>
              </a:ext>
            </a:extLst>
          </p:cNvPr>
          <p:cNvSpPr txBox="1">
            <a:spLocks/>
          </p:cNvSpPr>
          <p:nvPr/>
        </p:nvSpPr>
        <p:spPr>
          <a:xfrm>
            <a:off x="5471410" y="1818888"/>
            <a:ext cx="3977687" cy="570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8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2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49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 clochards … aux SDF</a:t>
            </a:r>
            <a:endParaRPr lang="fr-FR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E1BEE77A-02E3-4E71-8313-B85FDFAC418A}"/>
              </a:ext>
            </a:extLst>
          </p:cNvPr>
          <p:cNvSpPr txBox="1">
            <a:spLocks/>
          </p:cNvSpPr>
          <p:nvPr/>
        </p:nvSpPr>
        <p:spPr>
          <a:xfrm>
            <a:off x="312811" y="3149692"/>
            <a:ext cx="5886609" cy="83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8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2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49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 indigents… aux pauvres … aux précaires </a:t>
            </a:r>
            <a:endParaRPr lang="fr-FR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486DD5-A3DE-4C5F-8B7E-65B234468F98}"/>
              </a:ext>
            </a:extLst>
          </p:cNvPr>
          <p:cNvSpPr txBox="1"/>
          <p:nvPr/>
        </p:nvSpPr>
        <p:spPr>
          <a:xfrm>
            <a:off x="4005137" y="4748989"/>
            <a:ext cx="635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Des « fous » sous l’Ancien Régime … aux handicapés mentaux … aux « neuro-atypiques »</a:t>
            </a:r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2310702" y="187902"/>
            <a:ext cx="9252628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80% des personnes ayant basculé dans la vulnérabilité ont  </a:t>
            </a:r>
            <a:r>
              <a:rPr lang="fr-FR" sz="2800" dirty="0">
                <a:solidFill>
                  <a:schemeClr val="accent1"/>
                </a:solidFill>
              </a:rPr>
              <a:t>reporté ou renoncé </a:t>
            </a:r>
            <a:r>
              <a:rPr lang="fr-FR" sz="2800" dirty="0">
                <a:solidFill>
                  <a:srgbClr val="31849B"/>
                </a:solidFill>
              </a:rPr>
              <a:t>à des dépenses au cours des 12 derniers mois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188426" y="5356508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D95A4F-4A20-4725-BCAD-52BBD71BE677}"/>
              </a:ext>
            </a:extLst>
          </p:cNvPr>
          <p:cNvSpPr txBox="1"/>
          <p:nvPr/>
        </p:nvSpPr>
        <p:spPr>
          <a:xfrm>
            <a:off x="302823" y="1738283"/>
            <a:ext cx="6093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/>
              <a:t>Au cours des douze derniers mois, a reporté ou renoncé à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50E409-897C-4A43-9440-A376092B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" y="2182582"/>
            <a:ext cx="6093822" cy="31508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599846-A92D-4BD2-A8EB-BA7C7B1B4C11}"/>
              </a:ext>
            </a:extLst>
          </p:cNvPr>
          <p:cNvSpPr txBox="1"/>
          <p:nvPr/>
        </p:nvSpPr>
        <p:spPr>
          <a:xfrm>
            <a:off x="7267074" y="1738283"/>
            <a:ext cx="3031958" cy="1815882"/>
          </a:xfrm>
          <a:custGeom>
            <a:avLst/>
            <a:gdLst>
              <a:gd name="connsiteX0" fmla="*/ 0 w 3031958"/>
              <a:gd name="connsiteY0" fmla="*/ 0 h 1815882"/>
              <a:gd name="connsiteX1" fmla="*/ 475007 w 3031958"/>
              <a:gd name="connsiteY1" fmla="*/ 0 h 1815882"/>
              <a:gd name="connsiteX2" fmla="*/ 919694 w 3031958"/>
              <a:gd name="connsiteY2" fmla="*/ 0 h 1815882"/>
              <a:gd name="connsiteX3" fmla="*/ 1455340 w 3031958"/>
              <a:gd name="connsiteY3" fmla="*/ 0 h 1815882"/>
              <a:gd name="connsiteX4" fmla="*/ 1960666 w 3031958"/>
              <a:gd name="connsiteY4" fmla="*/ 0 h 1815882"/>
              <a:gd name="connsiteX5" fmla="*/ 2465993 w 3031958"/>
              <a:gd name="connsiteY5" fmla="*/ 0 h 1815882"/>
              <a:gd name="connsiteX6" fmla="*/ 3031958 w 3031958"/>
              <a:gd name="connsiteY6" fmla="*/ 0 h 1815882"/>
              <a:gd name="connsiteX7" fmla="*/ 3031958 w 3031958"/>
              <a:gd name="connsiteY7" fmla="*/ 472129 h 1815882"/>
              <a:gd name="connsiteX8" fmla="*/ 3031958 w 3031958"/>
              <a:gd name="connsiteY8" fmla="*/ 889782 h 1815882"/>
              <a:gd name="connsiteX9" fmla="*/ 3031958 w 3031958"/>
              <a:gd name="connsiteY9" fmla="*/ 1361912 h 1815882"/>
              <a:gd name="connsiteX10" fmla="*/ 3031958 w 3031958"/>
              <a:gd name="connsiteY10" fmla="*/ 1815882 h 1815882"/>
              <a:gd name="connsiteX11" fmla="*/ 2496312 w 3031958"/>
              <a:gd name="connsiteY11" fmla="*/ 1815882 h 1815882"/>
              <a:gd name="connsiteX12" fmla="*/ 1960666 w 3031958"/>
              <a:gd name="connsiteY12" fmla="*/ 1815882 h 1815882"/>
              <a:gd name="connsiteX13" fmla="*/ 1394701 w 3031958"/>
              <a:gd name="connsiteY13" fmla="*/ 1815882 h 1815882"/>
              <a:gd name="connsiteX14" fmla="*/ 919694 w 3031958"/>
              <a:gd name="connsiteY14" fmla="*/ 1815882 h 1815882"/>
              <a:gd name="connsiteX15" fmla="*/ 0 w 3031958"/>
              <a:gd name="connsiteY15" fmla="*/ 1815882 h 1815882"/>
              <a:gd name="connsiteX16" fmla="*/ 0 w 3031958"/>
              <a:gd name="connsiteY16" fmla="*/ 1398229 h 1815882"/>
              <a:gd name="connsiteX17" fmla="*/ 0 w 3031958"/>
              <a:gd name="connsiteY17" fmla="*/ 944259 h 1815882"/>
              <a:gd name="connsiteX18" fmla="*/ 0 w 3031958"/>
              <a:gd name="connsiteY18" fmla="*/ 472129 h 1815882"/>
              <a:gd name="connsiteX19" fmla="*/ 0 w 3031958"/>
              <a:gd name="connsiteY19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31958" h="1815882" fill="none" extrusionOk="0">
                <a:moveTo>
                  <a:pt x="0" y="0"/>
                </a:moveTo>
                <a:cubicBezTo>
                  <a:pt x="164391" y="-5600"/>
                  <a:pt x="274253" y="7473"/>
                  <a:pt x="475007" y="0"/>
                </a:cubicBezTo>
                <a:cubicBezTo>
                  <a:pt x="675761" y="-7473"/>
                  <a:pt x="809370" y="50787"/>
                  <a:pt x="919694" y="0"/>
                </a:cubicBezTo>
                <a:cubicBezTo>
                  <a:pt x="1030018" y="-50787"/>
                  <a:pt x="1297728" y="54883"/>
                  <a:pt x="1455340" y="0"/>
                </a:cubicBezTo>
                <a:cubicBezTo>
                  <a:pt x="1612952" y="-54883"/>
                  <a:pt x="1765148" y="56273"/>
                  <a:pt x="1960666" y="0"/>
                </a:cubicBezTo>
                <a:cubicBezTo>
                  <a:pt x="2156184" y="-56273"/>
                  <a:pt x="2348616" y="45996"/>
                  <a:pt x="2465993" y="0"/>
                </a:cubicBezTo>
                <a:cubicBezTo>
                  <a:pt x="2583370" y="-45996"/>
                  <a:pt x="2790105" y="66557"/>
                  <a:pt x="3031958" y="0"/>
                </a:cubicBezTo>
                <a:cubicBezTo>
                  <a:pt x="3077559" y="96779"/>
                  <a:pt x="3020864" y="333951"/>
                  <a:pt x="3031958" y="472129"/>
                </a:cubicBezTo>
                <a:cubicBezTo>
                  <a:pt x="3043052" y="610307"/>
                  <a:pt x="3017221" y="733716"/>
                  <a:pt x="3031958" y="889782"/>
                </a:cubicBezTo>
                <a:cubicBezTo>
                  <a:pt x="3046695" y="1045848"/>
                  <a:pt x="3015598" y="1151350"/>
                  <a:pt x="3031958" y="1361912"/>
                </a:cubicBezTo>
                <a:cubicBezTo>
                  <a:pt x="3048318" y="1572474"/>
                  <a:pt x="2979179" y="1668390"/>
                  <a:pt x="3031958" y="1815882"/>
                </a:cubicBezTo>
                <a:cubicBezTo>
                  <a:pt x="2902634" y="1849222"/>
                  <a:pt x="2746002" y="1774198"/>
                  <a:pt x="2496312" y="1815882"/>
                </a:cubicBezTo>
                <a:cubicBezTo>
                  <a:pt x="2246622" y="1857566"/>
                  <a:pt x="2077670" y="1796717"/>
                  <a:pt x="1960666" y="1815882"/>
                </a:cubicBezTo>
                <a:cubicBezTo>
                  <a:pt x="1843662" y="1835047"/>
                  <a:pt x="1672372" y="1750877"/>
                  <a:pt x="1394701" y="1815882"/>
                </a:cubicBezTo>
                <a:cubicBezTo>
                  <a:pt x="1117031" y="1880887"/>
                  <a:pt x="1024111" y="1793023"/>
                  <a:pt x="919694" y="1815882"/>
                </a:cubicBezTo>
                <a:cubicBezTo>
                  <a:pt x="815277" y="1838741"/>
                  <a:pt x="212616" y="1745402"/>
                  <a:pt x="0" y="1815882"/>
                </a:cubicBezTo>
                <a:cubicBezTo>
                  <a:pt x="-42349" y="1674338"/>
                  <a:pt x="21467" y="1589022"/>
                  <a:pt x="0" y="1398229"/>
                </a:cubicBezTo>
                <a:cubicBezTo>
                  <a:pt x="-21467" y="1207436"/>
                  <a:pt x="19206" y="1109386"/>
                  <a:pt x="0" y="944259"/>
                </a:cubicBezTo>
                <a:cubicBezTo>
                  <a:pt x="-19206" y="779132"/>
                  <a:pt x="1435" y="661496"/>
                  <a:pt x="0" y="472129"/>
                </a:cubicBezTo>
                <a:cubicBezTo>
                  <a:pt x="-1435" y="282762"/>
                  <a:pt x="15374" y="100975"/>
                  <a:pt x="0" y="0"/>
                </a:cubicBezTo>
                <a:close/>
              </a:path>
              <a:path w="3031958" h="1815882" stroke="0" extrusionOk="0">
                <a:moveTo>
                  <a:pt x="0" y="0"/>
                </a:moveTo>
                <a:cubicBezTo>
                  <a:pt x="229006" y="-17607"/>
                  <a:pt x="318312" y="32207"/>
                  <a:pt x="475007" y="0"/>
                </a:cubicBezTo>
                <a:cubicBezTo>
                  <a:pt x="631702" y="-32207"/>
                  <a:pt x="783531" y="42979"/>
                  <a:pt x="889374" y="0"/>
                </a:cubicBezTo>
                <a:cubicBezTo>
                  <a:pt x="995217" y="-42979"/>
                  <a:pt x="1223695" y="47328"/>
                  <a:pt x="1455340" y="0"/>
                </a:cubicBezTo>
                <a:cubicBezTo>
                  <a:pt x="1686985" y="-47328"/>
                  <a:pt x="1799615" y="30656"/>
                  <a:pt x="1930347" y="0"/>
                </a:cubicBezTo>
                <a:cubicBezTo>
                  <a:pt x="2061079" y="-30656"/>
                  <a:pt x="2227802" y="25517"/>
                  <a:pt x="2405353" y="0"/>
                </a:cubicBezTo>
                <a:cubicBezTo>
                  <a:pt x="2582904" y="-25517"/>
                  <a:pt x="2810954" y="6503"/>
                  <a:pt x="3031958" y="0"/>
                </a:cubicBezTo>
                <a:cubicBezTo>
                  <a:pt x="3068406" y="185309"/>
                  <a:pt x="3000002" y="282385"/>
                  <a:pt x="3031958" y="417653"/>
                </a:cubicBezTo>
                <a:cubicBezTo>
                  <a:pt x="3063914" y="552921"/>
                  <a:pt x="2982520" y="714341"/>
                  <a:pt x="3031958" y="871623"/>
                </a:cubicBezTo>
                <a:cubicBezTo>
                  <a:pt x="3081396" y="1028905"/>
                  <a:pt x="2983315" y="1102501"/>
                  <a:pt x="3031958" y="1289276"/>
                </a:cubicBezTo>
                <a:cubicBezTo>
                  <a:pt x="3080601" y="1476051"/>
                  <a:pt x="3005874" y="1613167"/>
                  <a:pt x="3031958" y="1815882"/>
                </a:cubicBezTo>
                <a:cubicBezTo>
                  <a:pt x="2870032" y="1851062"/>
                  <a:pt x="2742679" y="1804135"/>
                  <a:pt x="2526632" y="1815882"/>
                </a:cubicBezTo>
                <a:cubicBezTo>
                  <a:pt x="2310585" y="1827629"/>
                  <a:pt x="2165426" y="1792054"/>
                  <a:pt x="2051625" y="1815882"/>
                </a:cubicBezTo>
                <a:cubicBezTo>
                  <a:pt x="1937824" y="1839710"/>
                  <a:pt x="1767429" y="1779723"/>
                  <a:pt x="1485659" y="1815882"/>
                </a:cubicBezTo>
                <a:cubicBezTo>
                  <a:pt x="1203889" y="1852041"/>
                  <a:pt x="1188168" y="1761030"/>
                  <a:pt x="919694" y="1815882"/>
                </a:cubicBezTo>
                <a:cubicBezTo>
                  <a:pt x="651220" y="1870734"/>
                  <a:pt x="586464" y="1783711"/>
                  <a:pt x="475007" y="1815882"/>
                </a:cubicBezTo>
                <a:cubicBezTo>
                  <a:pt x="363550" y="1848053"/>
                  <a:pt x="175440" y="1799479"/>
                  <a:pt x="0" y="1815882"/>
                </a:cubicBezTo>
                <a:cubicBezTo>
                  <a:pt x="-14850" y="1679656"/>
                  <a:pt x="25845" y="1480909"/>
                  <a:pt x="0" y="1325594"/>
                </a:cubicBezTo>
                <a:cubicBezTo>
                  <a:pt x="-25845" y="1170279"/>
                  <a:pt x="6342" y="1040963"/>
                  <a:pt x="0" y="926100"/>
                </a:cubicBezTo>
                <a:cubicBezTo>
                  <a:pt x="-6342" y="811237"/>
                  <a:pt x="40675" y="595864"/>
                  <a:pt x="0" y="508447"/>
                </a:cubicBezTo>
                <a:cubicBezTo>
                  <a:pt x="-40675" y="421030"/>
                  <a:pt x="47078" y="122937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moyenne, 55% des Français ont reporté ou renoncé à au moins une dépense</a:t>
            </a:r>
          </a:p>
          <a:p>
            <a:pPr algn="ctr"/>
            <a:r>
              <a:rPr lang="fr-FR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69% des « déjà » vulnérables</a:t>
            </a:r>
          </a:p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80% des « nouveaux » vulnérables</a:t>
            </a:r>
          </a:p>
          <a:p>
            <a:pPr algn="ctr"/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fr-FR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èche : droite rayée 10">
            <a:extLst>
              <a:ext uri="{FF2B5EF4-FFF2-40B4-BE49-F238E27FC236}">
                <a16:creationId xmlns:a16="http://schemas.microsoft.com/office/drawing/2014/main" id="{B1E968A3-F80E-463E-AE31-4192ACB5FBAC}"/>
              </a:ext>
            </a:extLst>
          </p:cNvPr>
          <p:cNvSpPr/>
          <p:nvPr/>
        </p:nvSpPr>
        <p:spPr>
          <a:xfrm>
            <a:off x="6570225" y="1670434"/>
            <a:ext cx="497450" cy="544902"/>
          </a:xfrm>
          <a:prstGeom prst="stripedRightArrow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328EF8-10A7-4553-8DF9-1EF0B8A5E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4" y="3429000"/>
            <a:ext cx="5719376" cy="31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4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58A34F-B309-4636-8376-1585B447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1F0FC0C-7B3C-4678-841F-768020FE2FE1}"/>
              </a:ext>
            </a:extLst>
          </p:cNvPr>
          <p:cNvSpPr txBox="1">
            <a:spLocks/>
          </p:cNvSpPr>
          <p:nvPr/>
        </p:nvSpPr>
        <p:spPr>
          <a:xfrm>
            <a:off x="2044836" y="167758"/>
            <a:ext cx="10147164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Le renoncement aux soins près de deux fois plus important chez les « nouveaux » vulnérables (46% vs 24%)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D72E6-7749-482D-8011-EE5830AEEBBD}"/>
              </a:ext>
            </a:extLst>
          </p:cNvPr>
          <p:cNvSpPr/>
          <p:nvPr/>
        </p:nvSpPr>
        <p:spPr>
          <a:xfrm>
            <a:off x="1037744" y="5424436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B18ED1-F4C0-450A-8A66-530DBB42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3" y="2621681"/>
            <a:ext cx="7259094" cy="25491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9DD5061-BD2A-47BB-8856-57927AE38E35}"/>
              </a:ext>
            </a:extLst>
          </p:cNvPr>
          <p:cNvSpPr txBox="1"/>
          <p:nvPr/>
        </p:nvSpPr>
        <p:spPr>
          <a:xfrm>
            <a:off x="1037744" y="2313904"/>
            <a:ext cx="6093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/>
              <a:t>Au cours des douze derniers mois, a reporté ou renoncé à : 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12B413A4-EB75-46F2-B6A3-3CEF59934755}"/>
              </a:ext>
            </a:extLst>
          </p:cNvPr>
          <p:cNvSpPr/>
          <p:nvPr/>
        </p:nvSpPr>
        <p:spPr>
          <a:xfrm flipH="1">
            <a:off x="8654613" y="4284286"/>
            <a:ext cx="3338502" cy="1269847"/>
          </a:xfrm>
          <a:prstGeom prst="wedgeRoundRectCallout">
            <a:avLst>
              <a:gd name="adj1" fmla="val 70547"/>
              <a:gd name="adj2" fmla="val 2047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Chez les « nouveaux » vulnérables, deux fois sur trois, le renoncement ou le report des soins s’explique par des raisons financières (66% vs 50%), et pas par la pandémie</a:t>
            </a:r>
          </a:p>
        </p:txBody>
      </p:sp>
      <p:sp>
        <p:nvSpPr>
          <p:cNvPr id="13" name="Organigramme : Stockage à accès séquentiel 12">
            <a:extLst>
              <a:ext uri="{FF2B5EF4-FFF2-40B4-BE49-F238E27FC236}">
                <a16:creationId xmlns:a16="http://schemas.microsoft.com/office/drawing/2014/main" id="{935FE705-8FAB-47E3-818E-FEB2EE50B736}"/>
              </a:ext>
            </a:extLst>
          </p:cNvPr>
          <p:cNvSpPr/>
          <p:nvPr/>
        </p:nvSpPr>
        <p:spPr>
          <a:xfrm>
            <a:off x="3874728" y="1012102"/>
            <a:ext cx="1675913" cy="1085183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latin typeface="Verdana" panose="020B0604030504040204" pitchFamily="34" charset="0"/>
                <a:ea typeface="Verdana" panose="020B0604030504040204" pitchFamily="34" charset="0"/>
              </a:rPr>
              <a:t>46% des « nouveaux » vulnérables</a:t>
            </a:r>
          </a:p>
        </p:txBody>
      </p:sp>
      <p:sp>
        <p:nvSpPr>
          <p:cNvPr id="14" name="Organigramme : Stockage à accès séquentiel 13">
            <a:extLst>
              <a:ext uri="{FF2B5EF4-FFF2-40B4-BE49-F238E27FC236}">
                <a16:creationId xmlns:a16="http://schemas.microsoft.com/office/drawing/2014/main" id="{FD31D880-D265-416C-8D5B-D67CA6324176}"/>
              </a:ext>
            </a:extLst>
          </p:cNvPr>
          <p:cNvSpPr/>
          <p:nvPr/>
        </p:nvSpPr>
        <p:spPr>
          <a:xfrm>
            <a:off x="6468144" y="1020419"/>
            <a:ext cx="1675913" cy="1085183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latin typeface="Verdana" panose="020B0604030504040204" pitchFamily="34" charset="0"/>
                <a:ea typeface="Verdana" panose="020B0604030504040204" pitchFamily="34" charset="0"/>
              </a:rPr>
              <a:t>36% des « déjà » vulnérables</a:t>
            </a:r>
          </a:p>
        </p:txBody>
      </p:sp>
    </p:spTree>
    <p:extLst>
      <p:ext uri="{BB962C8B-B14F-4D97-AF65-F5344CB8AC3E}">
        <p14:creationId xmlns:p14="http://schemas.microsoft.com/office/powerpoint/2010/main" val="2149655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58A34F-B309-4636-8376-1585B447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1F0FC0C-7B3C-4678-841F-768020FE2FE1}"/>
              </a:ext>
            </a:extLst>
          </p:cNvPr>
          <p:cNvSpPr txBox="1">
            <a:spLocks/>
          </p:cNvSpPr>
          <p:nvPr/>
        </p:nvSpPr>
        <p:spPr>
          <a:xfrm>
            <a:off x="2145044" y="144172"/>
            <a:ext cx="9849393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40% des « nouveaux vulnérables » indiquent qu’ils n’ont pu payer tout ou partie de différentes dépenses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D72E6-7749-482D-8011-EE5830AEEBBD}"/>
              </a:ext>
            </a:extLst>
          </p:cNvPr>
          <p:cNvSpPr/>
          <p:nvPr/>
        </p:nvSpPr>
        <p:spPr>
          <a:xfrm>
            <a:off x="3425023" y="5990260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C147BD-1047-478D-A37E-2F0F1A72362D}"/>
              </a:ext>
            </a:extLst>
          </p:cNvPr>
          <p:cNvSpPr txBox="1"/>
          <p:nvPr/>
        </p:nvSpPr>
        <p:spPr>
          <a:xfrm>
            <a:off x="2438342" y="1760375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 dirty="0"/>
              <a:t>Au cours des douze derniers mois, vous-est il arrivé de ne pas pouvoir payer tout ou partie de 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DA7521-3EC2-490C-81D4-C9ADB030D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2622078"/>
            <a:ext cx="8769548" cy="30803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92A5D-EEFE-48F0-97C3-79039FB95D93}"/>
              </a:ext>
            </a:extLst>
          </p:cNvPr>
          <p:cNvSpPr txBox="1"/>
          <p:nvPr/>
        </p:nvSpPr>
        <p:spPr>
          <a:xfrm>
            <a:off x="9713869" y="1851871"/>
            <a:ext cx="2410326" cy="1169551"/>
          </a:xfrm>
          <a:custGeom>
            <a:avLst/>
            <a:gdLst>
              <a:gd name="connsiteX0" fmla="*/ 0 w 2410326"/>
              <a:gd name="connsiteY0" fmla="*/ 0 h 1169551"/>
              <a:gd name="connsiteX1" fmla="*/ 530272 w 2410326"/>
              <a:gd name="connsiteY1" fmla="*/ 0 h 1169551"/>
              <a:gd name="connsiteX2" fmla="*/ 1036440 w 2410326"/>
              <a:gd name="connsiteY2" fmla="*/ 0 h 1169551"/>
              <a:gd name="connsiteX3" fmla="*/ 1542609 w 2410326"/>
              <a:gd name="connsiteY3" fmla="*/ 0 h 1169551"/>
              <a:gd name="connsiteX4" fmla="*/ 1952364 w 2410326"/>
              <a:gd name="connsiteY4" fmla="*/ 0 h 1169551"/>
              <a:gd name="connsiteX5" fmla="*/ 2410326 w 2410326"/>
              <a:gd name="connsiteY5" fmla="*/ 0 h 1169551"/>
              <a:gd name="connsiteX6" fmla="*/ 2410326 w 2410326"/>
              <a:gd name="connsiteY6" fmla="*/ 596471 h 1169551"/>
              <a:gd name="connsiteX7" fmla="*/ 2410326 w 2410326"/>
              <a:gd name="connsiteY7" fmla="*/ 1169551 h 1169551"/>
              <a:gd name="connsiteX8" fmla="*/ 1928261 w 2410326"/>
              <a:gd name="connsiteY8" fmla="*/ 1169551 h 1169551"/>
              <a:gd name="connsiteX9" fmla="*/ 1518505 w 2410326"/>
              <a:gd name="connsiteY9" fmla="*/ 1169551 h 1169551"/>
              <a:gd name="connsiteX10" fmla="*/ 1108750 w 2410326"/>
              <a:gd name="connsiteY10" fmla="*/ 1169551 h 1169551"/>
              <a:gd name="connsiteX11" fmla="*/ 602582 w 2410326"/>
              <a:gd name="connsiteY11" fmla="*/ 1169551 h 1169551"/>
              <a:gd name="connsiteX12" fmla="*/ 0 w 2410326"/>
              <a:gd name="connsiteY12" fmla="*/ 1169551 h 1169551"/>
              <a:gd name="connsiteX13" fmla="*/ 0 w 2410326"/>
              <a:gd name="connsiteY13" fmla="*/ 561384 h 1169551"/>
              <a:gd name="connsiteX14" fmla="*/ 0 w 2410326"/>
              <a:gd name="connsiteY1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0326" h="1169551" fill="none" extrusionOk="0">
                <a:moveTo>
                  <a:pt x="0" y="0"/>
                </a:moveTo>
                <a:cubicBezTo>
                  <a:pt x="192621" y="-10304"/>
                  <a:pt x="341561" y="46328"/>
                  <a:pt x="530272" y="0"/>
                </a:cubicBezTo>
                <a:cubicBezTo>
                  <a:pt x="718983" y="-46328"/>
                  <a:pt x="893853" y="11995"/>
                  <a:pt x="1036440" y="0"/>
                </a:cubicBezTo>
                <a:cubicBezTo>
                  <a:pt x="1179027" y="-11995"/>
                  <a:pt x="1343223" y="12178"/>
                  <a:pt x="1542609" y="0"/>
                </a:cubicBezTo>
                <a:cubicBezTo>
                  <a:pt x="1741995" y="-12178"/>
                  <a:pt x="1822277" y="4075"/>
                  <a:pt x="1952364" y="0"/>
                </a:cubicBezTo>
                <a:cubicBezTo>
                  <a:pt x="2082451" y="-4075"/>
                  <a:pt x="2232072" y="26487"/>
                  <a:pt x="2410326" y="0"/>
                </a:cubicBezTo>
                <a:cubicBezTo>
                  <a:pt x="2412765" y="272808"/>
                  <a:pt x="2403263" y="389041"/>
                  <a:pt x="2410326" y="596471"/>
                </a:cubicBezTo>
                <a:cubicBezTo>
                  <a:pt x="2417389" y="803901"/>
                  <a:pt x="2348795" y="1004325"/>
                  <a:pt x="2410326" y="1169551"/>
                </a:cubicBezTo>
                <a:cubicBezTo>
                  <a:pt x="2271314" y="1202839"/>
                  <a:pt x="2072893" y="1119464"/>
                  <a:pt x="1928261" y="1169551"/>
                </a:cubicBezTo>
                <a:cubicBezTo>
                  <a:pt x="1783630" y="1219638"/>
                  <a:pt x="1702178" y="1120816"/>
                  <a:pt x="1518505" y="1169551"/>
                </a:cubicBezTo>
                <a:cubicBezTo>
                  <a:pt x="1334832" y="1218286"/>
                  <a:pt x="1249351" y="1134685"/>
                  <a:pt x="1108750" y="1169551"/>
                </a:cubicBezTo>
                <a:cubicBezTo>
                  <a:pt x="968149" y="1204417"/>
                  <a:pt x="704856" y="1159215"/>
                  <a:pt x="602582" y="1169551"/>
                </a:cubicBezTo>
                <a:cubicBezTo>
                  <a:pt x="500308" y="1179887"/>
                  <a:pt x="249029" y="1162077"/>
                  <a:pt x="0" y="1169551"/>
                </a:cubicBezTo>
                <a:cubicBezTo>
                  <a:pt x="-60745" y="990811"/>
                  <a:pt x="45122" y="831060"/>
                  <a:pt x="0" y="561384"/>
                </a:cubicBezTo>
                <a:cubicBezTo>
                  <a:pt x="-45122" y="291708"/>
                  <a:pt x="20185" y="139437"/>
                  <a:pt x="0" y="0"/>
                </a:cubicBezTo>
                <a:close/>
              </a:path>
              <a:path w="2410326" h="1169551" stroke="0" extrusionOk="0">
                <a:moveTo>
                  <a:pt x="0" y="0"/>
                </a:moveTo>
                <a:cubicBezTo>
                  <a:pt x="205280" y="-36659"/>
                  <a:pt x="262895" y="50870"/>
                  <a:pt x="457962" y="0"/>
                </a:cubicBezTo>
                <a:cubicBezTo>
                  <a:pt x="653029" y="-50870"/>
                  <a:pt x="740138" y="33418"/>
                  <a:pt x="867717" y="0"/>
                </a:cubicBezTo>
                <a:cubicBezTo>
                  <a:pt x="995297" y="-33418"/>
                  <a:pt x="1155476" y="31812"/>
                  <a:pt x="1397989" y="0"/>
                </a:cubicBezTo>
                <a:cubicBezTo>
                  <a:pt x="1640502" y="-31812"/>
                  <a:pt x="1726041" y="28458"/>
                  <a:pt x="1855951" y="0"/>
                </a:cubicBezTo>
                <a:cubicBezTo>
                  <a:pt x="1985861" y="-28458"/>
                  <a:pt x="2179455" y="60568"/>
                  <a:pt x="2410326" y="0"/>
                </a:cubicBezTo>
                <a:cubicBezTo>
                  <a:pt x="2449440" y="204061"/>
                  <a:pt x="2381316" y="372047"/>
                  <a:pt x="2410326" y="608167"/>
                </a:cubicBezTo>
                <a:cubicBezTo>
                  <a:pt x="2439336" y="844287"/>
                  <a:pt x="2395207" y="1028222"/>
                  <a:pt x="2410326" y="1169551"/>
                </a:cubicBezTo>
                <a:cubicBezTo>
                  <a:pt x="2213575" y="1198674"/>
                  <a:pt x="2030967" y="1134489"/>
                  <a:pt x="1928261" y="1169551"/>
                </a:cubicBezTo>
                <a:cubicBezTo>
                  <a:pt x="1825556" y="1204613"/>
                  <a:pt x="1667589" y="1146440"/>
                  <a:pt x="1518505" y="1169551"/>
                </a:cubicBezTo>
                <a:cubicBezTo>
                  <a:pt x="1369421" y="1192662"/>
                  <a:pt x="1171415" y="1140226"/>
                  <a:pt x="1036440" y="1169551"/>
                </a:cubicBezTo>
                <a:cubicBezTo>
                  <a:pt x="901465" y="1198876"/>
                  <a:pt x="700542" y="1152253"/>
                  <a:pt x="554375" y="1169551"/>
                </a:cubicBezTo>
                <a:cubicBezTo>
                  <a:pt x="408208" y="1186849"/>
                  <a:pt x="161130" y="1132908"/>
                  <a:pt x="0" y="1169551"/>
                </a:cubicBezTo>
                <a:cubicBezTo>
                  <a:pt x="-26984" y="979932"/>
                  <a:pt x="23845" y="817146"/>
                  <a:pt x="0" y="561384"/>
                </a:cubicBezTo>
                <a:cubicBezTo>
                  <a:pt x="-23845" y="305622"/>
                  <a:pt x="3087" y="259886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moyenne, 18% des Français déclarent au moins une difficulté de paiement</a:t>
            </a:r>
          </a:p>
          <a:p>
            <a:pPr algn="ctr"/>
            <a:r>
              <a:rPr lang="fr-FR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28% des « déjà » vulnérables</a:t>
            </a:r>
          </a:p>
          <a:p>
            <a:pPr algn="ctr"/>
            <a:endParaRPr lang="fr-FR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rganigramme : Stockage à accès séquentiel 11">
            <a:extLst>
              <a:ext uri="{FF2B5EF4-FFF2-40B4-BE49-F238E27FC236}">
                <a16:creationId xmlns:a16="http://schemas.microsoft.com/office/drawing/2014/main" id="{BD2BD58E-5137-4797-83DE-AE248F48350E}"/>
              </a:ext>
            </a:extLst>
          </p:cNvPr>
          <p:cNvSpPr/>
          <p:nvPr/>
        </p:nvSpPr>
        <p:spPr>
          <a:xfrm>
            <a:off x="9708091" y="3621135"/>
            <a:ext cx="2242857" cy="1216840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40% des « nouveaux » vulnérables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B9203C5-0BB6-4999-B1C6-DD80B592B8BF}"/>
              </a:ext>
            </a:extLst>
          </p:cNvPr>
          <p:cNvSpPr/>
          <p:nvPr/>
        </p:nvSpPr>
        <p:spPr>
          <a:xfrm>
            <a:off x="6991350" y="2437341"/>
            <a:ext cx="2716741" cy="3487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578795-21C6-4FB5-A36C-BA9DF494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16"/>
            <a:ext cx="2462180" cy="14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4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4581BC-D197-41A5-BF37-CD4A03BF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5B1593-442B-4F8B-8BEE-20A0C80B0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3850" y="2758301"/>
            <a:ext cx="5670750" cy="1079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200" dirty="0"/>
              <a:t>Une santé qui se dégrade</a:t>
            </a:r>
          </a:p>
        </p:txBody>
      </p:sp>
    </p:spTree>
    <p:extLst>
      <p:ext uri="{BB962C8B-B14F-4D97-AF65-F5344CB8AC3E}">
        <p14:creationId xmlns:p14="http://schemas.microsoft.com/office/powerpoint/2010/main" val="1348315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078124-D58C-478E-AA78-5F1BA048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34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3DD24-C779-4984-8C03-655AC8F1CCA6}"/>
              </a:ext>
            </a:extLst>
          </p:cNvPr>
          <p:cNvSpPr/>
          <p:nvPr/>
        </p:nvSpPr>
        <p:spPr>
          <a:xfrm>
            <a:off x="5162550" y="6213332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D2C830-C911-467C-82F4-59616B42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06" y="3724275"/>
            <a:ext cx="6377940" cy="22387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9974D3B-11FE-4E04-A31C-473765847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2" y="3615365"/>
            <a:ext cx="3488895" cy="2170409"/>
          </a:xfrm>
          <a:custGeom>
            <a:avLst/>
            <a:gdLst>
              <a:gd name="connsiteX0" fmla="*/ 0 w 3488895"/>
              <a:gd name="connsiteY0" fmla="*/ 0 h 2170409"/>
              <a:gd name="connsiteX1" fmla="*/ 546594 w 3488895"/>
              <a:gd name="connsiteY1" fmla="*/ 0 h 2170409"/>
              <a:gd name="connsiteX2" fmla="*/ 1058298 w 3488895"/>
              <a:gd name="connsiteY2" fmla="*/ 0 h 2170409"/>
              <a:gd name="connsiteX3" fmla="*/ 1674670 w 3488895"/>
              <a:gd name="connsiteY3" fmla="*/ 0 h 2170409"/>
              <a:gd name="connsiteX4" fmla="*/ 2256152 w 3488895"/>
              <a:gd name="connsiteY4" fmla="*/ 0 h 2170409"/>
              <a:gd name="connsiteX5" fmla="*/ 2837635 w 3488895"/>
              <a:gd name="connsiteY5" fmla="*/ 0 h 2170409"/>
              <a:gd name="connsiteX6" fmla="*/ 3488895 w 3488895"/>
              <a:gd name="connsiteY6" fmla="*/ 0 h 2170409"/>
              <a:gd name="connsiteX7" fmla="*/ 3488895 w 3488895"/>
              <a:gd name="connsiteY7" fmla="*/ 564306 h 2170409"/>
              <a:gd name="connsiteX8" fmla="*/ 3488895 w 3488895"/>
              <a:gd name="connsiteY8" fmla="*/ 1063500 h 2170409"/>
              <a:gd name="connsiteX9" fmla="*/ 3488895 w 3488895"/>
              <a:gd name="connsiteY9" fmla="*/ 1627807 h 2170409"/>
              <a:gd name="connsiteX10" fmla="*/ 3488895 w 3488895"/>
              <a:gd name="connsiteY10" fmla="*/ 2170409 h 2170409"/>
              <a:gd name="connsiteX11" fmla="*/ 2872524 w 3488895"/>
              <a:gd name="connsiteY11" fmla="*/ 2170409 h 2170409"/>
              <a:gd name="connsiteX12" fmla="*/ 2256152 w 3488895"/>
              <a:gd name="connsiteY12" fmla="*/ 2170409 h 2170409"/>
              <a:gd name="connsiteX13" fmla="*/ 1604892 w 3488895"/>
              <a:gd name="connsiteY13" fmla="*/ 2170409 h 2170409"/>
              <a:gd name="connsiteX14" fmla="*/ 1058298 w 3488895"/>
              <a:gd name="connsiteY14" fmla="*/ 2170409 h 2170409"/>
              <a:gd name="connsiteX15" fmla="*/ 0 w 3488895"/>
              <a:gd name="connsiteY15" fmla="*/ 2170409 h 2170409"/>
              <a:gd name="connsiteX16" fmla="*/ 0 w 3488895"/>
              <a:gd name="connsiteY16" fmla="*/ 1671215 h 2170409"/>
              <a:gd name="connsiteX17" fmla="*/ 0 w 3488895"/>
              <a:gd name="connsiteY17" fmla="*/ 1128613 h 2170409"/>
              <a:gd name="connsiteX18" fmla="*/ 0 w 3488895"/>
              <a:gd name="connsiteY18" fmla="*/ 564306 h 2170409"/>
              <a:gd name="connsiteX19" fmla="*/ 0 w 3488895"/>
              <a:gd name="connsiteY19" fmla="*/ 0 h 21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88895" h="2170409" fill="none" extrusionOk="0">
                <a:moveTo>
                  <a:pt x="0" y="0"/>
                </a:moveTo>
                <a:cubicBezTo>
                  <a:pt x="180890" y="-25006"/>
                  <a:pt x="312146" y="34586"/>
                  <a:pt x="546594" y="0"/>
                </a:cubicBezTo>
                <a:cubicBezTo>
                  <a:pt x="781042" y="-34586"/>
                  <a:pt x="909663" y="23517"/>
                  <a:pt x="1058298" y="0"/>
                </a:cubicBezTo>
                <a:cubicBezTo>
                  <a:pt x="1206933" y="-23517"/>
                  <a:pt x="1504859" y="54722"/>
                  <a:pt x="1674670" y="0"/>
                </a:cubicBezTo>
                <a:cubicBezTo>
                  <a:pt x="1844481" y="-54722"/>
                  <a:pt x="2054853" y="61248"/>
                  <a:pt x="2256152" y="0"/>
                </a:cubicBezTo>
                <a:cubicBezTo>
                  <a:pt x="2457451" y="-61248"/>
                  <a:pt x="2587717" y="4491"/>
                  <a:pt x="2837635" y="0"/>
                </a:cubicBezTo>
                <a:cubicBezTo>
                  <a:pt x="3087553" y="-4491"/>
                  <a:pt x="3306129" y="49175"/>
                  <a:pt x="3488895" y="0"/>
                </a:cubicBezTo>
                <a:cubicBezTo>
                  <a:pt x="3492794" y="239585"/>
                  <a:pt x="3459312" y="416175"/>
                  <a:pt x="3488895" y="564306"/>
                </a:cubicBezTo>
                <a:cubicBezTo>
                  <a:pt x="3518478" y="712437"/>
                  <a:pt x="3453729" y="958195"/>
                  <a:pt x="3488895" y="1063500"/>
                </a:cubicBezTo>
                <a:cubicBezTo>
                  <a:pt x="3524061" y="1168805"/>
                  <a:pt x="3430386" y="1370643"/>
                  <a:pt x="3488895" y="1627807"/>
                </a:cubicBezTo>
                <a:cubicBezTo>
                  <a:pt x="3547404" y="1884971"/>
                  <a:pt x="3450183" y="2000645"/>
                  <a:pt x="3488895" y="2170409"/>
                </a:cubicBezTo>
                <a:cubicBezTo>
                  <a:pt x="3316493" y="2187530"/>
                  <a:pt x="3084405" y="2118075"/>
                  <a:pt x="2872524" y="2170409"/>
                </a:cubicBezTo>
                <a:cubicBezTo>
                  <a:pt x="2660643" y="2222743"/>
                  <a:pt x="2419234" y="2149210"/>
                  <a:pt x="2256152" y="2170409"/>
                </a:cubicBezTo>
                <a:cubicBezTo>
                  <a:pt x="2093070" y="2191608"/>
                  <a:pt x="1737062" y="2136089"/>
                  <a:pt x="1604892" y="2170409"/>
                </a:cubicBezTo>
                <a:cubicBezTo>
                  <a:pt x="1472722" y="2204729"/>
                  <a:pt x="1321555" y="2121956"/>
                  <a:pt x="1058298" y="2170409"/>
                </a:cubicBezTo>
                <a:cubicBezTo>
                  <a:pt x="795041" y="2218862"/>
                  <a:pt x="264024" y="2049209"/>
                  <a:pt x="0" y="2170409"/>
                </a:cubicBezTo>
                <a:cubicBezTo>
                  <a:pt x="-26518" y="1932237"/>
                  <a:pt x="56360" y="1907150"/>
                  <a:pt x="0" y="1671215"/>
                </a:cubicBezTo>
                <a:cubicBezTo>
                  <a:pt x="-56360" y="1435280"/>
                  <a:pt x="57130" y="1313070"/>
                  <a:pt x="0" y="1128613"/>
                </a:cubicBezTo>
                <a:cubicBezTo>
                  <a:pt x="-57130" y="944156"/>
                  <a:pt x="48946" y="740922"/>
                  <a:pt x="0" y="564306"/>
                </a:cubicBezTo>
                <a:cubicBezTo>
                  <a:pt x="-48946" y="387690"/>
                  <a:pt x="27598" y="244270"/>
                  <a:pt x="0" y="0"/>
                </a:cubicBezTo>
                <a:close/>
              </a:path>
              <a:path w="3488895" h="2170409" stroke="0" extrusionOk="0">
                <a:moveTo>
                  <a:pt x="0" y="0"/>
                </a:moveTo>
                <a:cubicBezTo>
                  <a:pt x="140231" y="-17403"/>
                  <a:pt x="308584" y="63245"/>
                  <a:pt x="546594" y="0"/>
                </a:cubicBezTo>
                <a:cubicBezTo>
                  <a:pt x="784604" y="-63245"/>
                  <a:pt x="862437" y="30205"/>
                  <a:pt x="1023409" y="0"/>
                </a:cubicBezTo>
                <a:cubicBezTo>
                  <a:pt x="1184382" y="-30205"/>
                  <a:pt x="1463003" y="67080"/>
                  <a:pt x="1674670" y="0"/>
                </a:cubicBezTo>
                <a:cubicBezTo>
                  <a:pt x="1886337" y="-67080"/>
                  <a:pt x="1995698" y="64045"/>
                  <a:pt x="2221263" y="0"/>
                </a:cubicBezTo>
                <a:cubicBezTo>
                  <a:pt x="2446828" y="-64045"/>
                  <a:pt x="2609622" y="1325"/>
                  <a:pt x="2767857" y="0"/>
                </a:cubicBezTo>
                <a:cubicBezTo>
                  <a:pt x="2926092" y="-1325"/>
                  <a:pt x="3307182" y="83228"/>
                  <a:pt x="3488895" y="0"/>
                </a:cubicBezTo>
                <a:cubicBezTo>
                  <a:pt x="3525402" y="247329"/>
                  <a:pt x="3437019" y="371574"/>
                  <a:pt x="3488895" y="499194"/>
                </a:cubicBezTo>
                <a:cubicBezTo>
                  <a:pt x="3540771" y="626814"/>
                  <a:pt x="3471047" y="839909"/>
                  <a:pt x="3488895" y="1041796"/>
                </a:cubicBezTo>
                <a:cubicBezTo>
                  <a:pt x="3506743" y="1243683"/>
                  <a:pt x="3473347" y="1410966"/>
                  <a:pt x="3488895" y="1540990"/>
                </a:cubicBezTo>
                <a:cubicBezTo>
                  <a:pt x="3504443" y="1671014"/>
                  <a:pt x="3452733" y="1911393"/>
                  <a:pt x="3488895" y="2170409"/>
                </a:cubicBezTo>
                <a:cubicBezTo>
                  <a:pt x="3201028" y="2222705"/>
                  <a:pt x="3150934" y="2121106"/>
                  <a:pt x="2907413" y="2170409"/>
                </a:cubicBezTo>
                <a:cubicBezTo>
                  <a:pt x="2663892" y="2219712"/>
                  <a:pt x="2523709" y="2161222"/>
                  <a:pt x="2360819" y="2170409"/>
                </a:cubicBezTo>
                <a:cubicBezTo>
                  <a:pt x="2197929" y="2179596"/>
                  <a:pt x="1972111" y="2099853"/>
                  <a:pt x="1709559" y="2170409"/>
                </a:cubicBezTo>
                <a:cubicBezTo>
                  <a:pt x="1447007" y="2240965"/>
                  <a:pt x="1253690" y="2112780"/>
                  <a:pt x="1058298" y="2170409"/>
                </a:cubicBezTo>
                <a:cubicBezTo>
                  <a:pt x="862906" y="2228038"/>
                  <a:pt x="703498" y="2151407"/>
                  <a:pt x="546594" y="2170409"/>
                </a:cubicBezTo>
                <a:cubicBezTo>
                  <a:pt x="389690" y="2189411"/>
                  <a:pt x="219182" y="2122586"/>
                  <a:pt x="0" y="2170409"/>
                </a:cubicBezTo>
                <a:cubicBezTo>
                  <a:pt x="-62075" y="1997223"/>
                  <a:pt x="33789" y="1841303"/>
                  <a:pt x="0" y="1584399"/>
                </a:cubicBezTo>
                <a:cubicBezTo>
                  <a:pt x="-33789" y="1327495"/>
                  <a:pt x="35492" y="1269098"/>
                  <a:pt x="0" y="1106909"/>
                </a:cubicBezTo>
                <a:cubicBezTo>
                  <a:pt x="-35492" y="944720"/>
                  <a:pt x="11692" y="777558"/>
                  <a:pt x="0" y="607715"/>
                </a:cubicBezTo>
                <a:cubicBezTo>
                  <a:pt x="-11692" y="437872"/>
                  <a:pt x="52525" y="257784"/>
                  <a:pt x="0" y="0"/>
                </a:cubicBezTo>
                <a:close/>
              </a:path>
            </a:pathLst>
          </a:custGeom>
          <a:ln w="158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5CBEC2A-2726-422E-AED9-C29D18C6EADB}"/>
              </a:ext>
            </a:extLst>
          </p:cNvPr>
          <p:cNvSpPr txBox="1"/>
          <p:nvPr/>
        </p:nvSpPr>
        <p:spPr>
          <a:xfrm>
            <a:off x="199032" y="2877746"/>
            <a:ext cx="3488895" cy="646331"/>
          </a:xfrm>
          <a:custGeom>
            <a:avLst/>
            <a:gdLst>
              <a:gd name="connsiteX0" fmla="*/ 0 w 3488895"/>
              <a:gd name="connsiteY0" fmla="*/ 0 h 646331"/>
              <a:gd name="connsiteX1" fmla="*/ 546594 w 3488895"/>
              <a:gd name="connsiteY1" fmla="*/ 0 h 646331"/>
              <a:gd name="connsiteX2" fmla="*/ 1023409 w 3488895"/>
              <a:gd name="connsiteY2" fmla="*/ 0 h 646331"/>
              <a:gd name="connsiteX3" fmla="*/ 1674670 w 3488895"/>
              <a:gd name="connsiteY3" fmla="*/ 0 h 646331"/>
              <a:gd name="connsiteX4" fmla="*/ 2221263 w 3488895"/>
              <a:gd name="connsiteY4" fmla="*/ 0 h 646331"/>
              <a:gd name="connsiteX5" fmla="*/ 2767857 w 3488895"/>
              <a:gd name="connsiteY5" fmla="*/ 0 h 646331"/>
              <a:gd name="connsiteX6" fmla="*/ 3488895 w 3488895"/>
              <a:gd name="connsiteY6" fmla="*/ 0 h 646331"/>
              <a:gd name="connsiteX7" fmla="*/ 3488895 w 3488895"/>
              <a:gd name="connsiteY7" fmla="*/ 310239 h 646331"/>
              <a:gd name="connsiteX8" fmla="*/ 3488895 w 3488895"/>
              <a:gd name="connsiteY8" fmla="*/ 646331 h 646331"/>
              <a:gd name="connsiteX9" fmla="*/ 2977190 w 3488895"/>
              <a:gd name="connsiteY9" fmla="*/ 646331 h 646331"/>
              <a:gd name="connsiteX10" fmla="*/ 2395708 w 3488895"/>
              <a:gd name="connsiteY10" fmla="*/ 646331 h 646331"/>
              <a:gd name="connsiteX11" fmla="*/ 1814225 w 3488895"/>
              <a:gd name="connsiteY11" fmla="*/ 646331 h 646331"/>
              <a:gd name="connsiteX12" fmla="*/ 1267632 w 3488895"/>
              <a:gd name="connsiteY12" fmla="*/ 646331 h 646331"/>
              <a:gd name="connsiteX13" fmla="*/ 616371 w 3488895"/>
              <a:gd name="connsiteY13" fmla="*/ 646331 h 646331"/>
              <a:gd name="connsiteX14" fmla="*/ 0 w 3488895"/>
              <a:gd name="connsiteY14" fmla="*/ 646331 h 646331"/>
              <a:gd name="connsiteX15" fmla="*/ 0 w 3488895"/>
              <a:gd name="connsiteY15" fmla="*/ 336092 h 646331"/>
              <a:gd name="connsiteX16" fmla="*/ 0 w 3488895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8895" h="646331" extrusionOk="0">
                <a:moveTo>
                  <a:pt x="0" y="0"/>
                </a:moveTo>
                <a:cubicBezTo>
                  <a:pt x="140231" y="-17403"/>
                  <a:pt x="308584" y="63245"/>
                  <a:pt x="546594" y="0"/>
                </a:cubicBezTo>
                <a:cubicBezTo>
                  <a:pt x="784604" y="-63245"/>
                  <a:pt x="862437" y="30205"/>
                  <a:pt x="1023409" y="0"/>
                </a:cubicBezTo>
                <a:cubicBezTo>
                  <a:pt x="1184382" y="-30205"/>
                  <a:pt x="1463003" y="67080"/>
                  <a:pt x="1674670" y="0"/>
                </a:cubicBezTo>
                <a:cubicBezTo>
                  <a:pt x="1886337" y="-67080"/>
                  <a:pt x="1995698" y="64045"/>
                  <a:pt x="2221263" y="0"/>
                </a:cubicBezTo>
                <a:cubicBezTo>
                  <a:pt x="2446828" y="-64045"/>
                  <a:pt x="2609622" y="1325"/>
                  <a:pt x="2767857" y="0"/>
                </a:cubicBezTo>
                <a:cubicBezTo>
                  <a:pt x="2926092" y="-1325"/>
                  <a:pt x="3307182" y="83228"/>
                  <a:pt x="3488895" y="0"/>
                </a:cubicBezTo>
                <a:cubicBezTo>
                  <a:pt x="3496851" y="88056"/>
                  <a:pt x="3481649" y="222591"/>
                  <a:pt x="3488895" y="310239"/>
                </a:cubicBezTo>
                <a:cubicBezTo>
                  <a:pt x="3496141" y="397887"/>
                  <a:pt x="3461213" y="498093"/>
                  <a:pt x="3488895" y="646331"/>
                </a:cubicBezTo>
                <a:cubicBezTo>
                  <a:pt x="3362223" y="698017"/>
                  <a:pt x="3116202" y="617369"/>
                  <a:pt x="2977190" y="646331"/>
                </a:cubicBezTo>
                <a:cubicBezTo>
                  <a:pt x="2838179" y="675293"/>
                  <a:pt x="2684331" y="597354"/>
                  <a:pt x="2395708" y="646331"/>
                </a:cubicBezTo>
                <a:cubicBezTo>
                  <a:pt x="2107085" y="695308"/>
                  <a:pt x="2058715" y="599810"/>
                  <a:pt x="1814225" y="646331"/>
                </a:cubicBezTo>
                <a:cubicBezTo>
                  <a:pt x="1569735" y="692852"/>
                  <a:pt x="1427466" y="632155"/>
                  <a:pt x="1267632" y="646331"/>
                </a:cubicBezTo>
                <a:cubicBezTo>
                  <a:pt x="1107798" y="660507"/>
                  <a:pt x="881345" y="577646"/>
                  <a:pt x="616371" y="646331"/>
                </a:cubicBezTo>
                <a:cubicBezTo>
                  <a:pt x="351397" y="715016"/>
                  <a:pt x="249154" y="596118"/>
                  <a:pt x="0" y="646331"/>
                </a:cubicBezTo>
                <a:cubicBezTo>
                  <a:pt x="-12452" y="566656"/>
                  <a:pt x="1926" y="454460"/>
                  <a:pt x="0" y="336092"/>
                </a:cubicBezTo>
                <a:cubicBezTo>
                  <a:pt x="-1926" y="217724"/>
                  <a:pt x="19950" y="139684"/>
                  <a:pt x="0" y="0"/>
                </a:cubicBezTo>
                <a:close/>
              </a:path>
            </a:pathLst>
          </a:custGeom>
          <a:noFill/>
          <a:ln w="222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rgbClr val="A9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Parmi les personnes vulnérables (« nouveaux » comme « déjà » vulnérables), plus d’une sur trois souffre d’un handicap ou d’une maladie chronique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383594-7576-4C9F-9F44-DB003A48393C}"/>
              </a:ext>
            </a:extLst>
          </p:cNvPr>
          <p:cNvSpPr txBox="1"/>
          <p:nvPr/>
        </p:nvSpPr>
        <p:spPr>
          <a:xfrm>
            <a:off x="2688908" y="1871275"/>
            <a:ext cx="3696795" cy="646331"/>
          </a:xfrm>
          <a:custGeom>
            <a:avLst/>
            <a:gdLst>
              <a:gd name="connsiteX0" fmla="*/ 0 w 3696795"/>
              <a:gd name="connsiteY0" fmla="*/ 0 h 646331"/>
              <a:gd name="connsiteX1" fmla="*/ 454178 w 3696795"/>
              <a:gd name="connsiteY1" fmla="*/ 0 h 646331"/>
              <a:gd name="connsiteX2" fmla="*/ 1019259 w 3696795"/>
              <a:gd name="connsiteY2" fmla="*/ 0 h 646331"/>
              <a:gd name="connsiteX3" fmla="*/ 1510405 w 3696795"/>
              <a:gd name="connsiteY3" fmla="*/ 0 h 646331"/>
              <a:gd name="connsiteX4" fmla="*/ 1964582 w 3696795"/>
              <a:gd name="connsiteY4" fmla="*/ 0 h 646331"/>
              <a:gd name="connsiteX5" fmla="*/ 2529664 w 3696795"/>
              <a:gd name="connsiteY5" fmla="*/ 0 h 646331"/>
              <a:gd name="connsiteX6" fmla="*/ 3057778 w 3696795"/>
              <a:gd name="connsiteY6" fmla="*/ 0 h 646331"/>
              <a:gd name="connsiteX7" fmla="*/ 3696795 w 3696795"/>
              <a:gd name="connsiteY7" fmla="*/ 0 h 646331"/>
              <a:gd name="connsiteX8" fmla="*/ 3696795 w 3696795"/>
              <a:gd name="connsiteY8" fmla="*/ 336092 h 646331"/>
              <a:gd name="connsiteX9" fmla="*/ 3696795 w 3696795"/>
              <a:gd name="connsiteY9" fmla="*/ 646331 h 646331"/>
              <a:gd name="connsiteX10" fmla="*/ 3242617 w 3696795"/>
              <a:gd name="connsiteY10" fmla="*/ 646331 h 646331"/>
              <a:gd name="connsiteX11" fmla="*/ 2825408 w 3696795"/>
              <a:gd name="connsiteY11" fmla="*/ 646331 h 646331"/>
              <a:gd name="connsiteX12" fmla="*/ 2260326 w 3696795"/>
              <a:gd name="connsiteY12" fmla="*/ 646331 h 646331"/>
              <a:gd name="connsiteX13" fmla="*/ 1806148 w 3696795"/>
              <a:gd name="connsiteY13" fmla="*/ 646331 h 646331"/>
              <a:gd name="connsiteX14" fmla="*/ 1241067 w 3696795"/>
              <a:gd name="connsiteY14" fmla="*/ 646331 h 646331"/>
              <a:gd name="connsiteX15" fmla="*/ 639017 w 3696795"/>
              <a:gd name="connsiteY15" fmla="*/ 646331 h 646331"/>
              <a:gd name="connsiteX16" fmla="*/ 0 w 3696795"/>
              <a:gd name="connsiteY16" fmla="*/ 646331 h 646331"/>
              <a:gd name="connsiteX17" fmla="*/ 0 w 3696795"/>
              <a:gd name="connsiteY17" fmla="*/ 310239 h 646331"/>
              <a:gd name="connsiteX18" fmla="*/ 0 w 3696795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6795" h="646331" fill="none" extrusionOk="0">
                <a:moveTo>
                  <a:pt x="0" y="0"/>
                </a:moveTo>
                <a:cubicBezTo>
                  <a:pt x="121293" y="-37094"/>
                  <a:pt x="281416" y="51758"/>
                  <a:pt x="454178" y="0"/>
                </a:cubicBezTo>
                <a:cubicBezTo>
                  <a:pt x="626940" y="-51758"/>
                  <a:pt x="757758" y="57702"/>
                  <a:pt x="1019259" y="0"/>
                </a:cubicBezTo>
                <a:cubicBezTo>
                  <a:pt x="1280760" y="-57702"/>
                  <a:pt x="1362177" y="27049"/>
                  <a:pt x="1510405" y="0"/>
                </a:cubicBezTo>
                <a:cubicBezTo>
                  <a:pt x="1658633" y="-27049"/>
                  <a:pt x="1851206" y="9110"/>
                  <a:pt x="1964582" y="0"/>
                </a:cubicBezTo>
                <a:cubicBezTo>
                  <a:pt x="2077958" y="-9110"/>
                  <a:pt x="2260139" y="36258"/>
                  <a:pt x="2529664" y="0"/>
                </a:cubicBezTo>
                <a:cubicBezTo>
                  <a:pt x="2799189" y="-36258"/>
                  <a:pt x="2815918" y="17563"/>
                  <a:pt x="3057778" y="0"/>
                </a:cubicBezTo>
                <a:cubicBezTo>
                  <a:pt x="3299638" y="-17563"/>
                  <a:pt x="3520968" y="4193"/>
                  <a:pt x="3696795" y="0"/>
                </a:cubicBezTo>
                <a:cubicBezTo>
                  <a:pt x="3729622" y="107996"/>
                  <a:pt x="3684379" y="256335"/>
                  <a:pt x="3696795" y="336092"/>
                </a:cubicBezTo>
                <a:cubicBezTo>
                  <a:pt x="3709211" y="415849"/>
                  <a:pt x="3669329" y="574113"/>
                  <a:pt x="3696795" y="646331"/>
                </a:cubicBezTo>
                <a:cubicBezTo>
                  <a:pt x="3481361" y="694340"/>
                  <a:pt x="3404158" y="596178"/>
                  <a:pt x="3242617" y="646331"/>
                </a:cubicBezTo>
                <a:cubicBezTo>
                  <a:pt x="3081076" y="696484"/>
                  <a:pt x="2997516" y="601842"/>
                  <a:pt x="2825408" y="646331"/>
                </a:cubicBezTo>
                <a:cubicBezTo>
                  <a:pt x="2653300" y="690820"/>
                  <a:pt x="2473834" y="585663"/>
                  <a:pt x="2260326" y="646331"/>
                </a:cubicBezTo>
                <a:cubicBezTo>
                  <a:pt x="2046818" y="706999"/>
                  <a:pt x="1910971" y="606439"/>
                  <a:pt x="1806148" y="646331"/>
                </a:cubicBezTo>
                <a:cubicBezTo>
                  <a:pt x="1701325" y="686223"/>
                  <a:pt x="1377437" y="586004"/>
                  <a:pt x="1241067" y="646331"/>
                </a:cubicBezTo>
                <a:cubicBezTo>
                  <a:pt x="1104697" y="706658"/>
                  <a:pt x="761275" y="640014"/>
                  <a:pt x="639017" y="646331"/>
                </a:cubicBezTo>
                <a:cubicBezTo>
                  <a:pt x="516759" y="652648"/>
                  <a:pt x="184155" y="625005"/>
                  <a:pt x="0" y="646331"/>
                </a:cubicBezTo>
                <a:cubicBezTo>
                  <a:pt x="-28048" y="499536"/>
                  <a:pt x="7484" y="409848"/>
                  <a:pt x="0" y="310239"/>
                </a:cubicBezTo>
                <a:cubicBezTo>
                  <a:pt x="-7484" y="210630"/>
                  <a:pt x="17583" y="154908"/>
                  <a:pt x="0" y="0"/>
                </a:cubicBezTo>
                <a:close/>
              </a:path>
              <a:path w="3696795" h="646331" stroke="0" extrusionOk="0">
                <a:moveTo>
                  <a:pt x="0" y="0"/>
                </a:moveTo>
                <a:cubicBezTo>
                  <a:pt x="131108" y="-50002"/>
                  <a:pt x="303647" y="9665"/>
                  <a:pt x="491146" y="0"/>
                </a:cubicBezTo>
                <a:cubicBezTo>
                  <a:pt x="678645" y="-9665"/>
                  <a:pt x="751993" y="37480"/>
                  <a:pt x="908355" y="0"/>
                </a:cubicBezTo>
                <a:cubicBezTo>
                  <a:pt x="1064717" y="-37480"/>
                  <a:pt x="1384796" y="48635"/>
                  <a:pt x="1510405" y="0"/>
                </a:cubicBezTo>
                <a:cubicBezTo>
                  <a:pt x="1636014" y="-48635"/>
                  <a:pt x="1861515" y="22144"/>
                  <a:pt x="2001550" y="0"/>
                </a:cubicBezTo>
                <a:cubicBezTo>
                  <a:pt x="2141585" y="-22144"/>
                  <a:pt x="2377834" y="32469"/>
                  <a:pt x="2492696" y="0"/>
                </a:cubicBezTo>
                <a:cubicBezTo>
                  <a:pt x="2607558" y="-32469"/>
                  <a:pt x="2942529" y="2779"/>
                  <a:pt x="3094746" y="0"/>
                </a:cubicBezTo>
                <a:cubicBezTo>
                  <a:pt x="3246963" y="-2779"/>
                  <a:pt x="3400587" y="66659"/>
                  <a:pt x="3696795" y="0"/>
                </a:cubicBezTo>
                <a:cubicBezTo>
                  <a:pt x="3724776" y="150841"/>
                  <a:pt x="3669113" y="187854"/>
                  <a:pt x="3696795" y="336092"/>
                </a:cubicBezTo>
                <a:cubicBezTo>
                  <a:pt x="3724477" y="484330"/>
                  <a:pt x="3672748" y="513455"/>
                  <a:pt x="3696795" y="646331"/>
                </a:cubicBezTo>
                <a:cubicBezTo>
                  <a:pt x="3553204" y="655118"/>
                  <a:pt x="3462875" y="625333"/>
                  <a:pt x="3242617" y="646331"/>
                </a:cubicBezTo>
                <a:cubicBezTo>
                  <a:pt x="3022359" y="667329"/>
                  <a:pt x="2850546" y="630069"/>
                  <a:pt x="2714504" y="646331"/>
                </a:cubicBezTo>
                <a:cubicBezTo>
                  <a:pt x="2578462" y="662593"/>
                  <a:pt x="2367046" y="633176"/>
                  <a:pt x="2223358" y="646331"/>
                </a:cubicBezTo>
                <a:cubicBezTo>
                  <a:pt x="2079670" y="659486"/>
                  <a:pt x="1881497" y="625333"/>
                  <a:pt x="1621309" y="646331"/>
                </a:cubicBezTo>
                <a:cubicBezTo>
                  <a:pt x="1361121" y="667329"/>
                  <a:pt x="1222177" y="636360"/>
                  <a:pt x="1019259" y="646331"/>
                </a:cubicBezTo>
                <a:cubicBezTo>
                  <a:pt x="816341" y="656302"/>
                  <a:pt x="760422" y="643857"/>
                  <a:pt x="565082" y="646331"/>
                </a:cubicBezTo>
                <a:cubicBezTo>
                  <a:pt x="369742" y="648805"/>
                  <a:pt x="264369" y="588738"/>
                  <a:pt x="0" y="646331"/>
                </a:cubicBezTo>
                <a:cubicBezTo>
                  <a:pt x="-27191" y="490181"/>
                  <a:pt x="9927" y="438138"/>
                  <a:pt x="0" y="310239"/>
                </a:cubicBezTo>
                <a:cubicBezTo>
                  <a:pt x="-9927" y="182340"/>
                  <a:pt x="16951" y="1326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22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Parmi les « nouveaux » vulnérables, l’état de santé ressenti est beaucoup plus dégradé, et les maux psychosomatiques beaucoup plus présents</a:t>
            </a:r>
          </a:p>
        </p:txBody>
      </p:sp>
      <p:sp>
        <p:nvSpPr>
          <p:cNvPr id="25" name="Flèche : droite rayée 24">
            <a:extLst>
              <a:ext uri="{FF2B5EF4-FFF2-40B4-BE49-F238E27FC236}">
                <a16:creationId xmlns:a16="http://schemas.microsoft.com/office/drawing/2014/main" id="{4DF03567-4F90-4FD6-A756-D386B39F9E30}"/>
              </a:ext>
            </a:extLst>
          </p:cNvPr>
          <p:cNvSpPr/>
          <p:nvPr/>
        </p:nvSpPr>
        <p:spPr>
          <a:xfrm>
            <a:off x="5162550" y="4646733"/>
            <a:ext cx="370156" cy="286977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rayée 25">
            <a:extLst>
              <a:ext uri="{FF2B5EF4-FFF2-40B4-BE49-F238E27FC236}">
                <a16:creationId xmlns:a16="http://schemas.microsoft.com/office/drawing/2014/main" id="{33A2948B-B179-4F2A-A15A-1FF91AC16819}"/>
              </a:ext>
            </a:extLst>
          </p:cNvPr>
          <p:cNvSpPr/>
          <p:nvPr/>
        </p:nvSpPr>
        <p:spPr>
          <a:xfrm>
            <a:off x="6661598" y="2083296"/>
            <a:ext cx="370156" cy="286977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7F703DE-61B6-4E44-82DA-0EF1F433B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737" y="1037844"/>
            <a:ext cx="3601212" cy="239115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AFEB91B-77C4-470F-B5A2-D41B8B814975}"/>
              </a:ext>
            </a:extLst>
          </p:cNvPr>
          <p:cNvSpPr txBox="1"/>
          <p:nvPr/>
        </p:nvSpPr>
        <p:spPr>
          <a:xfrm>
            <a:off x="6846676" y="1164426"/>
            <a:ext cx="271026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>
                <a:solidFill>
                  <a:srgbClr val="4BACC6"/>
                </a:solidFill>
              </a:rPr>
              <a:t>Par rapport aux personnes de votre âge, votre état de santé est ?</a:t>
            </a:r>
          </a:p>
          <a:p>
            <a:pPr algn="ctr"/>
            <a:r>
              <a:rPr lang="fr-FR" sz="800" b="1">
                <a:solidFill>
                  <a:srgbClr val="4BACC6"/>
                </a:solidFill>
              </a:rPr>
              <a:t>(en % peu ou pas du tout satisfaisant)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A82548C-2E4F-4BED-B900-F9D440B67665}"/>
              </a:ext>
            </a:extLst>
          </p:cNvPr>
          <p:cNvSpPr txBox="1"/>
          <p:nvPr/>
        </p:nvSpPr>
        <p:spPr>
          <a:xfrm>
            <a:off x="5347628" y="3130795"/>
            <a:ext cx="2710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>
                <a:solidFill>
                  <a:srgbClr val="4BACC6"/>
                </a:solidFill>
              </a:rPr>
              <a:t>Au cours des quatre dernières semaines, a souffert de ?</a:t>
            </a:r>
          </a:p>
          <a:p>
            <a:pPr algn="ctr"/>
            <a:r>
              <a:rPr lang="fr-FR" sz="800" b="1">
                <a:solidFill>
                  <a:srgbClr val="4BACC6"/>
                </a:solidFill>
              </a:rPr>
              <a:t>(en % de oui) </a:t>
            </a:r>
          </a:p>
        </p:txBody>
      </p:sp>
      <p:pic>
        <p:nvPicPr>
          <p:cNvPr id="12" name="Graphique 11" descr="Médical avec un remplissage uni">
            <a:extLst>
              <a:ext uri="{FF2B5EF4-FFF2-40B4-BE49-F238E27FC236}">
                <a16:creationId xmlns:a16="http://schemas.microsoft.com/office/drawing/2014/main" id="{CE74B00D-E425-442B-B596-D51DA5EFA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7889" y="275112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5FE90D-9A1A-4AA9-8144-0CDE653A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93" y="263479"/>
            <a:ext cx="1116354" cy="11254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Icône De Dépression Icônes De Santé Mentale De Concept De Dépression, De  Dépendance Ou De Solitude Illustration de Vecteur - Illustration du  neurologie, tête: 112619926">
            <a:extLst>
              <a:ext uri="{FF2B5EF4-FFF2-40B4-BE49-F238E27FC236}">
                <a16:creationId xmlns:a16="http://schemas.microsoft.com/office/drawing/2014/main" id="{D051C167-D89B-4D6A-87FB-3752BF50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347" y="2656036"/>
            <a:ext cx="944700" cy="9447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CE7DFFFB-4D2A-4EB8-84E8-83A0DAF620FF}"/>
              </a:ext>
            </a:extLst>
          </p:cNvPr>
          <p:cNvSpPr txBox="1">
            <a:spLocks/>
          </p:cNvSpPr>
          <p:nvPr/>
        </p:nvSpPr>
        <p:spPr>
          <a:xfrm>
            <a:off x="3363468" y="201942"/>
            <a:ext cx="760314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000">
                <a:solidFill>
                  <a:srgbClr val="31849B"/>
                </a:solidFill>
              </a:rPr>
              <a:t>Un état de santé déjà moins bon chez les personnes qui se disent vulnérables, une santé mentale préoccupante chez les « nouveaux vulnérables »</a:t>
            </a:r>
          </a:p>
        </p:txBody>
      </p:sp>
    </p:spTree>
    <p:extLst>
      <p:ext uri="{BB962C8B-B14F-4D97-AF65-F5344CB8AC3E}">
        <p14:creationId xmlns:p14="http://schemas.microsoft.com/office/powerpoint/2010/main" val="4233286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41E23-659D-4E9A-A425-5CDF8AD3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695" y="2084210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la vulnérabilité individuelle à la vulnérabilité collective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3CC9DE-CE31-454C-B2BB-D09CE4F6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6663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463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1FFF4F-B42D-49C3-B82E-8C127BA1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36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23E2AD7E-DA85-4ABF-A1DB-2A24BD2EB686}"/>
              </a:ext>
            </a:extLst>
          </p:cNvPr>
          <p:cNvSpPr txBox="1">
            <a:spLocks/>
          </p:cNvSpPr>
          <p:nvPr/>
        </p:nvSpPr>
        <p:spPr>
          <a:xfrm>
            <a:off x="2074971" y="187902"/>
            <a:ext cx="98588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Un sentiment d’être entravé plus fort chez les nouveaux vulnérables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44D33-6493-4A55-BFD1-C3DE4B3C3909}"/>
              </a:ext>
            </a:extLst>
          </p:cNvPr>
          <p:cNvSpPr/>
          <p:nvPr/>
        </p:nvSpPr>
        <p:spPr>
          <a:xfrm>
            <a:off x="3438233" y="615004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92CC82-23A2-4FC5-9228-9429702E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62" y="2423316"/>
            <a:ext cx="5832283" cy="3500147"/>
          </a:xfrm>
          <a:prstGeom prst="rect">
            <a:avLst/>
          </a:prstGeom>
        </p:spPr>
      </p:pic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DECBDBE3-7F29-4489-B5FD-BEA3BBB6FCF5}"/>
              </a:ext>
            </a:extLst>
          </p:cNvPr>
          <p:cNvSpPr/>
          <p:nvPr/>
        </p:nvSpPr>
        <p:spPr>
          <a:xfrm flipH="1">
            <a:off x="9372140" y="1662213"/>
            <a:ext cx="2466463" cy="1552262"/>
          </a:xfrm>
          <a:prstGeom prst="wedgeRoundRectCallout">
            <a:avLst>
              <a:gd name="adj1" fmla="val 99010"/>
              <a:gd name="adj2" fmla="val 6657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>
                <a:latin typeface="Calibri"/>
                <a:cs typeface="Calibri"/>
              </a:rPr>
              <a:t>Les« nouveaux » vulnérables se sentent moins libres de vivre leur vie comme ils l’entendent</a:t>
            </a:r>
            <a:endParaRPr lang="fr-FR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7AD4A5-4F83-4231-A80E-E7E6C9AA1454}"/>
              </a:ext>
            </a:extLst>
          </p:cNvPr>
          <p:cNvSpPr txBox="1"/>
          <p:nvPr/>
        </p:nvSpPr>
        <p:spPr>
          <a:xfrm>
            <a:off x="3602723" y="1508741"/>
            <a:ext cx="4389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sz="1200" dirty="0"/>
              <a:t>Etes-vous d’accord avec l’affirmation suivante : </a:t>
            </a:r>
            <a:br>
              <a:rPr lang="fr-FR" sz="1200" dirty="0"/>
            </a:br>
            <a:r>
              <a:rPr lang="fr-FR" sz="1200" dirty="0"/>
              <a:t>« je me sens libre de vivre ma vie comme je l’entends » ?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AA77E6-5394-4152-8607-CAF99D121D53}"/>
              </a:ext>
            </a:extLst>
          </p:cNvPr>
          <p:cNvGrpSpPr/>
          <p:nvPr/>
        </p:nvGrpSpPr>
        <p:grpSpPr>
          <a:xfrm>
            <a:off x="502207" y="1845959"/>
            <a:ext cx="2810804" cy="3039940"/>
            <a:chOff x="502207" y="1845959"/>
            <a:chExt cx="2810804" cy="303994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632A6EC-2CDC-4792-A627-5AE1B1596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54"/>
            <a:stretch/>
          </p:blipFill>
          <p:spPr>
            <a:xfrm>
              <a:off x="502207" y="1845959"/>
              <a:ext cx="2810804" cy="3039940"/>
            </a:xfrm>
            <a:prstGeom prst="rect">
              <a:avLst/>
            </a:prstGeom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6C77DC1E-FAB1-4CA2-87BE-D431E77E4CDC}"/>
                </a:ext>
              </a:extLst>
            </p:cNvPr>
            <p:cNvSpPr/>
            <p:nvPr/>
          </p:nvSpPr>
          <p:spPr>
            <a:xfrm>
              <a:off x="627797" y="4244454"/>
              <a:ext cx="723331" cy="436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2698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1FFF4F-B42D-49C3-B82E-8C127BA1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37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23E2AD7E-DA85-4ABF-A1DB-2A24BD2EB686}"/>
              </a:ext>
            </a:extLst>
          </p:cNvPr>
          <p:cNvSpPr txBox="1">
            <a:spLocks/>
          </p:cNvSpPr>
          <p:nvPr/>
        </p:nvSpPr>
        <p:spPr>
          <a:xfrm>
            <a:off x="2074971" y="187902"/>
            <a:ext cx="98588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Un regard sur l’avenir plus particulièrement sombre chez les personnes qui se sentent vulnérables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636428-D667-4A43-B086-7D43AFFE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56" y="2327226"/>
            <a:ext cx="4573524" cy="27447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00AB4C7-65B8-497E-8447-FCED0655C219}"/>
              </a:ext>
            </a:extLst>
          </p:cNvPr>
          <p:cNvSpPr txBox="1"/>
          <p:nvPr/>
        </p:nvSpPr>
        <p:spPr>
          <a:xfrm>
            <a:off x="1187638" y="1704285"/>
            <a:ext cx="4389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sz="1200" dirty="0"/>
              <a:t>Pensez-vous que vos conditions de vie vont s’améliorer ou se détériorer au cours des cinq prochaines années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44D33-6493-4A55-BFD1-C3DE4B3C3909}"/>
              </a:ext>
            </a:extLst>
          </p:cNvPr>
          <p:cNvSpPr/>
          <p:nvPr/>
        </p:nvSpPr>
        <p:spPr>
          <a:xfrm>
            <a:off x="1318006" y="5153715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F6BAB9E6-297C-461C-83D8-CCD95DE410C2}"/>
              </a:ext>
            </a:extLst>
          </p:cNvPr>
          <p:cNvSpPr/>
          <p:nvPr/>
        </p:nvSpPr>
        <p:spPr>
          <a:xfrm flipH="1">
            <a:off x="5841419" y="1631891"/>
            <a:ext cx="2561713" cy="1234762"/>
          </a:xfrm>
          <a:prstGeom prst="wedgeRoundRectCallout">
            <a:avLst>
              <a:gd name="adj1" fmla="val 70547"/>
              <a:gd name="adj2" fmla="val 2047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Un « nouveau » vulnérable sur deux anticipe une détérioration de ses conditions de vie </a:t>
            </a:r>
            <a:b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(vs 33% des non vulnérables)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FA45F1-7519-49D0-91E2-87FC912EE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00" y="3065981"/>
            <a:ext cx="4848642" cy="35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9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1FFF4F-B42D-49C3-B82E-8C127BA1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38</a:t>
            </a:fld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23E2AD7E-DA85-4ABF-A1DB-2A24BD2EB686}"/>
              </a:ext>
            </a:extLst>
          </p:cNvPr>
          <p:cNvSpPr txBox="1">
            <a:spLocks/>
          </p:cNvSpPr>
          <p:nvPr/>
        </p:nvSpPr>
        <p:spPr>
          <a:xfrm>
            <a:off x="5945" y="303606"/>
            <a:ext cx="533166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La crainte de la montée du chômage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44D33-6493-4A55-BFD1-C3DE4B3C3909}"/>
              </a:ext>
            </a:extLst>
          </p:cNvPr>
          <p:cNvSpPr/>
          <p:nvPr/>
        </p:nvSpPr>
        <p:spPr>
          <a:xfrm>
            <a:off x="253739" y="4856411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60DF83-9A45-4C37-9232-A1F036277FDD}"/>
              </a:ext>
            </a:extLst>
          </p:cNvPr>
          <p:cNvSpPr txBox="1"/>
          <p:nvPr/>
        </p:nvSpPr>
        <p:spPr>
          <a:xfrm>
            <a:off x="497179" y="2726849"/>
            <a:ext cx="4277840" cy="1877437"/>
          </a:xfrm>
          <a:custGeom>
            <a:avLst/>
            <a:gdLst>
              <a:gd name="connsiteX0" fmla="*/ 0 w 4277840"/>
              <a:gd name="connsiteY0" fmla="*/ 0 h 1877437"/>
              <a:gd name="connsiteX1" fmla="*/ 491952 w 4277840"/>
              <a:gd name="connsiteY1" fmla="*/ 0 h 1877437"/>
              <a:gd name="connsiteX2" fmla="*/ 1026682 w 4277840"/>
              <a:gd name="connsiteY2" fmla="*/ 0 h 1877437"/>
              <a:gd name="connsiteX3" fmla="*/ 1646968 w 4277840"/>
              <a:gd name="connsiteY3" fmla="*/ 0 h 1877437"/>
              <a:gd name="connsiteX4" fmla="*/ 2224477 w 4277840"/>
              <a:gd name="connsiteY4" fmla="*/ 0 h 1877437"/>
              <a:gd name="connsiteX5" fmla="*/ 2630872 w 4277840"/>
              <a:gd name="connsiteY5" fmla="*/ 0 h 1877437"/>
              <a:gd name="connsiteX6" fmla="*/ 3122823 w 4277840"/>
              <a:gd name="connsiteY6" fmla="*/ 0 h 1877437"/>
              <a:gd name="connsiteX7" fmla="*/ 3743110 w 4277840"/>
              <a:gd name="connsiteY7" fmla="*/ 0 h 1877437"/>
              <a:gd name="connsiteX8" fmla="*/ 4277840 w 4277840"/>
              <a:gd name="connsiteY8" fmla="*/ 0 h 1877437"/>
              <a:gd name="connsiteX9" fmla="*/ 4277840 w 4277840"/>
              <a:gd name="connsiteY9" fmla="*/ 488134 h 1877437"/>
              <a:gd name="connsiteX10" fmla="*/ 4277840 w 4277840"/>
              <a:gd name="connsiteY10" fmla="*/ 901170 h 1877437"/>
              <a:gd name="connsiteX11" fmla="*/ 4277840 w 4277840"/>
              <a:gd name="connsiteY11" fmla="*/ 1332980 h 1877437"/>
              <a:gd name="connsiteX12" fmla="*/ 4277840 w 4277840"/>
              <a:gd name="connsiteY12" fmla="*/ 1877437 h 1877437"/>
              <a:gd name="connsiteX13" fmla="*/ 3828667 w 4277840"/>
              <a:gd name="connsiteY13" fmla="*/ 1877437 h 1877437"/>
              <a:gd name="connsiteX14" fmla="*/ 3422272 w 4277840"/>
              <a:gd name="connsiteY14" fmla="*/ 1877437 h 1877437"/>
              <a:gd name="connsiteX15" fmla="*/ 3015877 w 4277840"/>
              <a:gd name="connsiteY15" fmla="*/ 1877437 h 1877437"/>
              <a:gd name="connsiteX16" fmla="*/ 2438369 w 4277840"/>
              <a:gd name="connsiteY16" fmla="*/ 1877437 h 1877437"/>
              <a:gd name="connsiteX17" fmla="*/ 2031974 w 4277840"/>
              <a:gd name="connsiteY17" fmla="*/ 1877437 h 1877437"/>
              <a:gd name="connsiteX18" fmla="*/ 1497244 w 4277840"/>
              <a:gd name="connsiteY18" fmla="*/ 1877437 h 1877437"/>
              <a:gd name="connsiteX19" fmla="*/ 1048071 w 4277840"/>
              <a:gd name="connsiteY19" fmla="*/ 1877437 h 1877437"/>
              <a:gd name="connsiteX20" fmla="*/ 513341 w 4277840"/>
              <a:gd name="connsiteY20" fmla="*/ 1877437 h 1877437"/>
              <a:gd name="connsiteX21" fmla="*/ 0 w 4277840"/>
              <a:gd name="connsiteY21" fmla="*/ 1877437 h 1877437"/>
              <a:gd name="connsiteX22" fmla="*/ 0 w 4277840"/>
              <a:gd name="connsiteY22" fmla="*/ 1408078 h 1877437"/>
              <a:gd name="connsiteX23" fmla="*/ 0 w 4277840"/>
              <a:gd name="connsiteY23" fmla="*/ 957493 h 1877437"/>
              <a:gd name="connsiteX24" fmla="*/ 0 w 4277840"/>
              <a:gd name="connsiteY24" fmla="*/ 506908 h 1877437"/>
              <a:gd name="connsiteX25" fmla="*/ 0 w 4277840"/>
              <a:gd name="connsiteY25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77840" h="1877437" fill="none" extrusionOk="0">
                <a:moveTo>
                  <a:pt x="0" y="0"/>
                </a:moveTo>
                <a:cubicBezTo>
                  <a:pt x="101921" y="-12740"/>
                  <a:pt x="289384" y="41461"/>
                  <a:pt x="491952" y="0"/>
                </a:cubicBezTo>
                <a:cubicBezTo>
                  <a:pt x="694520" y="-41461"/>
                  <a:pt x="792347" y="51206"/>
                  <a:pt x="1026682" y="0"/>
                </a:cubicBezTo>
                <a:cubicBezTo>
                  <a:pt x="1261017" y="-51206"/>
                  <a:pt x="1339330" y="71852"/>
                  <a:pt x="1646968" y="0"/>
                </a:cubicBezTo>
                <a:cubicBezTo>
                  <a:pt x="1954606" y="-71852"/>
                  <a:pt x="2077175" y="54312"/>
                  <a:pt x="2224477" y="0"/>
                </a:cubicBezTo>
                <a:cubicBezTo>
                  <a:pt x="2371779" y="-54312"/>
                  <a:pt x="2482014" y="27114"/>
                  <a:pt x="2630872" y="0"/>
                </a:cubicBezTo>
                <a:cubicBezTo>
                  <a:pt x="2779731" y="-27114"/>
                  <a:pt x="3023705" y="17162"/>
                  <a:pt x="3122823" y="0"/>
                </a:cubicBezTo>
                <a:cubicBezTo>
                  <a:pt x="3221941" y="-17162"/>
                  <a:pt x="3544474" y="11345"/>
                  <a:pt x="3743110" y="0"/>
                </a:cubicBezTo>
                <a:cubicBezTo>
                  <a:pt x="3941746" y="-11345"/>
                  <a:pt x="4155773" y="5210"/>
                  <a:pt x="4277840" y="0"/>
                </a:cubicBezTo>
                <a:cubicBezTo>
                  <a:pt x="4298384" y="203581"/>
                  <a:pt x="4241715" y="381265"/>
                  <a:pt x="4277840" y="488134"/>
                </a:cubicBezTo>
                <a:cubicBezTo>
                  <a:pt x="4313965" y="595003"/>
                  <a:pt x="4254071" y="816306"/>
                  <a:pt x="4277840" y="901170"/>
                </a:cubicBezTo>
                <a:cubicBezTo>
                  <a:pt x="4301609" y="986034"/>
                  <a:pt x="4263008" y="1125436"/>
                  <a:pt x="4277840" y="1332980"/>
                </a:cubicBezTo>
                <a:cubicBezTo>
                  <a:pt x="4292672" y="1540524"/>
                  <a:pt x="4257589" y="1749452"/>
                  <a:pt x="4277840" y="1877437"/>
                </a:cubicBezTo>
                <a:cubicBezTo>
                  <a:pt x="4131902" y="1902128"/>
                  <a:pt x="3977983" y="1860254"/>
                  <a:pt x="3828667" y="1877437"/>
                </a:cubicBezTo>
                <a:cubicBezTo>
                  <a:pt x="3679351" y="1894620"/>
                  <a:pt x="3597453" y="1850627"/>
                  <a:pt x="3422272" y="1877437"/>
                </a:cubicBezTo>
                <a:cubicBezTo>
                  <a:pt x="3247092" y="1904247"/>
                  <a:pt x="3214547" y="1863588"/>
                  <a:pt x="3015877" y="1877437"/>
                </a:cubicBezTo>
                <a:cubicBezTo>
                  <a:pt x="2817207" y="1891286"/>
                  <a:pt x="2644416" y="1873545"/>
                  <a:pt x="2438369" y="1877437"/>
                </a:cubicBezTo>
                <a:cubicBezTo>
                  <a:pt x="2232322" y="1881329"/>
                  <a:pt x="2192556" y="1832324"/>
                  <a:pt x="2031974" y="1877437"/>
                </a:cubicBezTo>
                <a:cubicBezTo>
                  <a:pt x="1871392" y="1922550"/>
                  <a:pt x="1710504" y="1869468"/>
                  <a:pt x="1497244" y="1877437"/>
                </a:cubicBezTo>
                <a:cubicBezTo>
                  <a:pt x="1283984" y="1885406"/>
                  <a:pt x="1194606" y="1859473"/>
                  <a:pt x="1048071" y="1877437"/>
                </a:cubicBezTo>
                <a:cubicBezTo>
                  <a:pt x="901536" y="1895401"/>
                  <a:pt x="663265" y="1871822"/>
                  <a:pt x="513341" y="1877437"/>
                </a:cubicBezTo>
                <a:cubicBezTo>
                  <a:pt x="363417" y="1883052"/>
                  <a:pt x="248856" y="1861722"/>
                  <a:pt x="0" y="1877437"/>
                </a:cubicBezTo>
                <a:cubicBezTo>
                  <a:pt x="-35921" y="1700561"/>
                  <a:pt x="32720" y="1530936"/>
                  <a:pt x="0" y="1408078"/>
                </a:cubicBezTo>
                <a:cubicBezTo>
                  <a:pt x="-32720" y="1285220"/>
                  <a:pt x="10260" y="1136757"/>
                  <a:pt x="0" y="957493"/>
                </a:cubicBezTo>
                <a:cubicBezTo>
                  <a:pt x="-10260" y="778230"/>
                  <a:pt x="21017" y="717224"/>
                  <a:pt x="0" y="506908"/>
                </a:cubicBezTo>
                <a:cubicBezTo>
                  <a:pt x="-21017" y="296592"/>
                  <a:pt x="254" y="119974"/>
                  <a:pt x="0" y="0"/>
                </a:cubicBezTo>
                <a:close/>
              </a:path>
              <a:path w="4277840" h="1877437" stroke="0" extrusionOk="0">
                <a:moveTo>
                  <a:pt x="0" y="0"/>
                </a:moveTo>
                <a:cubicBezTo>
                  <a:pt x="149919" y="-56593"/>
                  <a:pt x="304919" y="1715"/>
                  <a:pt x="491952" y="0"/>
                </a:cubicBezTo>
                <a:cubicBezTo>
                  <a:pt x="678985" y="-1715"/>
                  <a:pt x="813934" y="22834"/>
                  <a:pt x="898346" y="0"/>
                </a:cubicBezTo>
                <a:cubicBezTo>
                  <a:pt x="982758" y="-22834"/>
                  <a:pt x="1357492" y="5613"/>
                  <a:pt x="1518633" y="0"/>
                </a:cubicBezTo>
                <a:cubicBezTo>
                  <a:pt x="1679774" y="-5613"/>
                  <a:pt x="1872752" y="4616"/>
                  <a:pt x="2010585" y="0"/>
                </a:cubicBezTo>
                <a:cubicBezTo>
                  <a:pt x="2148418" y="-4616"/>
                  <a:pt x="2336885" y="57278"/>
                  <a:pt x="2502536" y="0"/>
                </a:cubicBezTo>
                <a:cubicBezTo>
                  <a:pt x="2668187" y="-57278"/>
                  <a:pt x="2977171" y="48666"/>
                  <a:pt x="3122823" y="0"/>
                </a:cubicBezTo>
                <a:cubicBezTo>
                  <a:pt x="3268475" y="-48666"/>
                  <a:pt x="3448821" y="40855"/>
                  <a:pt x="3571996" y="0"/>
                </a:cubicBezTo>
                <a:cubicBezTo>
                  <a:pt x="3695171" y="-40855"/>
                  <a:pt x="3970520" y="9668"/>
                  <a:pt x="4277840" y="0"/>
                </a:cubicBezTo>
                <a:cubicBezTo>
                  <a:pt x="4279601" y="212017"/>
                  <a:pt x="4249324" y="292061"/>
                  <a:pt x="4277840" y="506908"/>
                </a:cubicBezTo>
                <a:cubicBezTo>
                  <a:pt x="4306356" y="721755"/>
                  <a:pt x="4235503" y="801815"/>
                  <a:pt x="4277840" y="938719"/>
                </a:cubicBezTo>
                <a:cubicBezTo>
                  <a:pt x="4320177" y="1075623"/>
                  <a:pt x="4264365" y="1196406"/>
                  <a:pt x="4277840" y="1408078"/>
                </a:cubicBezTo>
                <a:cubicBezTo>
                  <a:pt x="4291315" y="1619750"/>
                  <a:pt x="4231411" y="1672855"/>
                  <a:pt x="4277840" y="1877437"/>
                </a:cubicBezTo>
                <a:cubicBezTo>
                  <a:pt x="4184839" y="1892088"/>
                  <a:pt x="3989469" y="1834395"/>
                  <a:pt x="3871445" y="1877437"/>
                </a:cubicBezTo>
                <a:cubicBezTo>
                  <a:pt x="3753421" y="1920479"/>
                  <a:pt x="3526405" y="1863169"/>
                  <a:pt x="3251158" y="1877437"/>
                </a:cubicBezTo>
                <a:cubicBezTo>
                  <a:pt x="2975911" y="1891705"/>
                  <a:pt x="2971227" y="1835803"/>
                  <a:pt x="2801985" y="1877437"/>
                </a:cubicBezTo>
                <a:cubicBezTo>
                  <a:pt x="2632743" y="1919071"/>
                  <a:pt x="2434360" y="1860122"/>
                  <a:pt x="2267255" y="1877437"/>
                </a:cubicBezTo>
                <a:cubicBezTo>
                  <a:pt x="2100150" y="1894752"/>
                  <a:pt x="1935387" y="1851761"/>
                  <a:pt x="1646968" y="1877437"/>
                </a:cubicBezTo>
                <a:cubicBezTo>
                  <a:pt x="1358549" y="1903113"/>
                  <a:pt x="1293571" y="1845246"/>
                  <a:pt x="1112238" y="1877437"/>
                </a:cubicBezTo>
                <a:cubicBezTo>
                  <a:pt x="930905" y="1909628"/>
                  <a:pt x="804966" y="1875379"/>
                  <a:pt x="705844" y="1877437"/>
                </a:cubicBezTo>
                <a:cubicBezTo>
                  <a:pt x="606722" y="1879495"/>
                  <a:pt x="232396" y="1834307"/>
                  <a:pt x="0" y="1877437"/>
                </a:cubicBezTo>
                <a:cubicBezTo>
                  <a:pt x="-16645" y="1710086"/>
                  <a:pt x="49139" y="1603630"/>
                  <a:pt x="0" y="1370529"/>
                </a:cubicBezTo>
                <a:cubicBezTo>
                  <a:pt x="-49139" y="1137428"/>
                  <a:pt x="11961" y="1018795"/>
                  <a:pt x="0" y="863621"/>
                </a:cubicBezTo>
                <a:cubicBezTo>
                  <a:pt x="-11961" y="708447"/>
                  <a:pt x="61527" y="246296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des « nouveaux «  vulnérables anticipent une augmentation du nombre de chômeurs </a:t>
            </a:r>
            <a:br>
              <a:rPr lang="fr-FR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(+ 18 points par rapport aux non vulnérables et + 15 points par rapport aux déjà vulnérables)</a:t>
            </a:r>
            <a:endParaRPr lang="fr-FR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715F7E-A61A-432F-BED8-E56DA2E9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7" y="0"/>
            <a:ext cx="378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5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6956B-6C84-4706-ACD6-EE1D75B4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352" y="365212"/>
            <a:ext cx="8957767" cy="757130"/>
          </a:xfrm>
        </p:spPr>
        <p:txBody>
          <a:bodyPr/>
          <a:lstStyle/>
          <a:p>
            <a:r>
              <a:rPr lang="fr-FR" sz="2400" dirty="0">
                <a:solidFill>
                  <a:srgbClr val="31849B"/>
                </a:solidFill>
              </a:rPr>
              <a:t>Pour les « nouveaux » vulnérables, une moindre confiance dans le gouvernement</a:t>
            </a: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0C52FA-F965-4728-858A-5E367F70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57BA9-EC5E-40D7-BBDA-32C61981E3FD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F7C412-688A-45BD-A6EA-39F597B21AD5}"/>
              </a:ext>
            </a:extLst>
          </p:cNvPr>
          <p:cNvSpPr txBox="1"/>
          <p:nvPr/>
        </p:nvSpPr>
        <p:spPr>
          <a:xfrm>
            <a:off x="1291967" y="1567242"/>
            <a:ext cx="3820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Faites-vous confiance au gouvernement actuel pour résoudre les problèmes qui se posent ?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ADF3FEB-0482-4CCE-B6B9-7577D0B79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315863"/>
              </p:ext>
            </p:extLst>
          </p:nvPr>
        </p:nvGraphicFramePr>
        <p:xfrm>
          <a:off x="293475" y="2045893"/>
          <a:ext cx="5730240" cy="374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1835FB4-6157-4EAB-B573-F328500C19A4}"/>
              </a:ext>
            </a:extLst>
          </p:cNvPr>
          <p:cNvSpPr/>
          <p:nvPr/>
        </p:nvSpPr>
        <p:spPr>
          <a:xfrm>
            <a:off x="5831477" y="626151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9A9065-80D0-48DD-B98D-0444247C0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-2" b="-2"/>
          <a:stretch/>
        </p:blipFill>
        <p:spPr>
          <a:xfrm>
            <a:off x="6445266" y="1506933"/>
            <a:ext cx="4553660" cy="44431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48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A2F24-DE38-4C7F-8CB6-968708CA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</a:t>
            </a:fld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954AC3-4DE7-4641-ACB8-8B0064CF4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206" y="831579"/>
            <a:ext cx="10748418" cy="154832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es évolutions du langage traduisent des </a:t>
            </a:r>
            <a:r>
              <a:rPr lang="fr-FR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transformations de la société </a:t>
            </a:r>
            <a:r>
              <a:rPr lang="fr-FR" sz="18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et du </a:t>
            </a:r>
            <a:r>
              <a:rPr lang="fr-FR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regard porté </a:t>
            </a:r>
            <a:r>
              <a:rPr lang="fr-FR" sz="18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sur les publics concernés, ainsi que </a:t>
            </a:r>
            <a:r>
              <a:rPr lang="fr-FR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de la manière dont les pouvoirs publics et les acteurs de la solidarité </a:t>
            </a:r>
            <a:r>
              <a:rPr lang="fr-FR" sz="18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se saisissent de ces questions.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B84785-62FE-4B1F-A7A4-E2CE38902B46}"/>
              </a:ext>
            </a:extLst>
          </p:cNvPr>
          <p:cNvSpPr txBox="1"/>
          <p:nvPr/>
        </p:nvSpPr>
        <p:spPr>
          <a:xfrm>
            <a:off x="1125313" y="3009187"/>
            <a:ext cx="10023806" cy="19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Les termes de « vulnérabilité » et de « fragilité » ont peu à peu pris une place grandissante dans les discours des pouvoirs publics et des médias, </a:t>
            </a:r>
            <a:r>
              <a:rPr lang="fr-FR" sz="18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partir des années 90</a:t>
            </a:r>
            <a:r>
              <a:rPr lang="fr-FR" sz="18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tx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avec une explosion depuis le </a:t>
            </a:r>
            <a:r>
              <a:rPr lang="fr-FR" sz="18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début des années 2000</a:t>
            </a:r>
          </a:p>
          <a:p>
            <a:pPr algn="ctr">
              <a:lnSpc>
                <a:spcPct val="150000"/>
              </a:lnSpc>
            </a:pPr>
            <a:endParaRPr lang="fr-FR" sz="1800" b="1" dirty="0">
              <a:solidFill>
                <a:schemeClr val="accent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(Soulet 2005 ; Thomas 2008 ; </a:t>
            </a:r>
            <a:r>
              <a:rPr lang="fr-FR" sz="11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Genard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 ; </a:t>
            </a:r>
            <a:r>
              <a:rPr lang="fr-FR" sz="11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Finielz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1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Piotet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 ; Brodiez-</a:t>
            </a:r>
            <a:r>
              <a:rPr lang="fr-FR" sz="11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Dolino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 ; </a:t>
            </a:r>
            <a:r>
              <a:rPr lang="fr-FR" sz="1100" dirty="0" err="1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Garrau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etc.). </a:t>
            </a:r>
            <a:endParaRPr lang="fr-FR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1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6956B-6C84-4706-ACD6-EE1D75B4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352" y="365212"/>
            <a:ext cx="8957767" cy="757130"/>
          </a:xfrm>
        </p:spPr>
        <p:txBody>
          <a:bodyPr/>
          <a:lstStyle/>
          <a:p>
            <a:r>
              <a:rPr lang="fr-FR" sz="2400" dirty="0">
                <a:solidFill>
                  <a:srgbClr val="31849B"/>
                </a:solidFill>
              </a:rPr>
              <a:t>Un désir plus fort de transformation de la société et un soutien plus marqué au mouvement des gilets jaunes</a:t>
            </a: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0C52FA-F965-4728-858A-5E367F70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57BA9-EC5E-40D7-BBDA-32C61981E3FD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15327F-30B1-453C-A9F7-B68F292AD066}"/>
              </a:ext>
            </a:extLst>
          </p:cNvPr>
          <p:cNvSpPr txBox="1"/>
          <p:nvPr/>
        </p:nvSpPr>
        <p:spPr>
          <a:xfrm>
            <a:off x="770089" y="1425643"/>
            <a:ext cx="4526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4BACC6"/>
                </a:solidFill>
                <a:latin typeface="Arial"/>
              </a:rPr>
              <a:t>Estimez-vous que la société française a besoin de se transformer profondément ?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9D5B3F5-7E80-4D00-ADFF-BEEC92C8F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48122"/>
              </p:ext>
            </p:extLst>
          </p:nvPr>
        </p:nvGraphicFramePr>
        <p:xfrm>
          <a:off x="436098" y="1990757"/>
          <a:ext cx="5162844" cy="364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1835FB4-6157-4EAB-B573-F328500C19A4}"/>
              </a:ext>
            </a:extLst>
          </p:cNvPr>
          <p:cNvSpPr/>
          <p:nvPr/>
        </p:nvSpPr>
        <p:spPr>
          <a:xfrm>
            <a:off x="3302767" y="617225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11" name="Organigramme : Stockage à accès séquentiel 10">
            <a:extLst>
              <a:ext uri="{FF2B5EF4-FFF2-40B4-BE49-F238E27FC236}">
                <a16:creationId xmlns:a16="http://schemas.microsoft.com/office/drawing/2014/main" id="{212D76C6-0CE5-4220-9949-4F761543350B}"/>
              </a:ext>
            </a:extLst>
          </p:cNvPr>
          <p:cNvSpPr/>
          <p:nvPr/>
        </p:nvSpPr>
        <p:spPr>
          <a:xfrm flipH="1">
            <a:off x="9672517" y="1137306"/>
            <a:ext cx="2292010" cy="1563511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personnes vulnérables plus souvent « gilets jaunes » ou soutiens du mouvement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A56DB17-8F6C-429E-B2D5-295FA2E0E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5" b="9894"/>
          <a:stretch/>
        </p:blipFill>
        <p:spPr>
          <a:xfrm>
            <a:off x="5749957" y="1787369"/>
            <a:ext cx="3028856" cy="371985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E7405CD-6276-4F3B-AB68-9B9EF1DE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74" y="2355266"/>
            <a:ext cx="2037170" cy="42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38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2310702" y="187902"/>
            <a:ext cx="92526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Un sentiment d’impasse qui rend plus compréhensif face au recours à la violence ou à la force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2631880" y="5508181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355762-CF0E-44A2-B181-B29604DC6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17" b="9365"/>
          <a:stretch/>
        </p:blipFill>
        <p:spPr>
          <a:xfrm>
            <a:off x="2098953" y="2350555"/>
            <a:ext cx="4399364" cy="31244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F32EBF3-EFBC-44DF-B6CB-B272FB70AF19}"/>
              </a:ext>
            </a:extLst>
          </p:cNvPr>
          <p:cNvSpPr txBox="1"/>
          <p:nvPr/>
        </p:nvSpPr>
        <p:spPr>
          <a:xfrm>
            <a:off x="2998241" y="1334892"/>
            <a:ext cx="3680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sz="1200" dirty="0"/>
              <a:t>Pour s’opposer à une décision que l’on désapprouve fortement, ou faire triompher une cause qui tient à cœur, comprenez-vous qu’on puisse avoir recours aux actions suivantes ?</a:t>
            </a:r>
            <a:br>
              <a:rPr lang="fr-FR" sz="1200" dirty="0"/>
            </a:br>
            <a:r>
              <a:rPr lang="fr-FR" sz="1200" dirty="0"/>
              <a:t>(en % de oui)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EEC73B-74AF-49A0-9BA0-A4801425A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8"/>
          <a:stretch/>
        </p:blipFill>
        <p:spPr>
          <a:xfrm>
            <a:off x="7037508" y="2415654"/>
            <a:ext cx="2843790" cy="3812698"/>
          </a:xfrm>
          <a:prstGeom prst="rect">
            <a:avLst/>
          </a:prstGeom>
        </p:spPr>
      </p:pic>
      <p:sp>
        <p:nvSpPr>
          <p:cNvPr id="8" name="Organigramme : Stockage à accès séquentiel 7">
            <a:extLst>
              <a:ext uri="{FF2B5EF4-FFF2-40B4-BE49-F238E27FC236}">
                <a16:creationId xmlns:a16="http://schemas.microsoft.com/office/drawing/2014/main" id="{47DA827B-575B-4799-B66F-1F3F4F5FDD92}"/>
              </a:ext>
            </a:extLst>
          </p:cNvPr>
          <p:cNvSpPr/>
          <p:nvPr/>
        </p:nvSpPr>
        <p:spPr>
          <a:xfrm>
            <a:off x="60641" y="2277342"/>
            <a:ext cx="2998241" cy="1335748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 personnes vulnérables deux fois plus compréhensives face au recours à des actions violentes</a:t>
            </a:r>
          </a:p>
        </p:txBody>
      </p:sp>
    </p:spTree>
    <p:extLst>
      <p:ext uri="{BB962C8B-B14F-4D97-AF65-F5344CB8AC3E}">
        <p14:creationId xmlns:p14="http://schemas.microsoft.com/office/powerpoint/2010/main" val="2020105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AE1BBF-EE26-4833-867C-CAB16BEA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841E23-659D-4E9A-A425-5CDF8AD3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possibilités d’agir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26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801573" y="275752"/>
            <a:ext cx="1043939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Nombreuses aides ont été sollicitées et obtenues auprès de l’Etat ou des associations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3268865" y="6044472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744C06-9061-4804-B32F-DAD049CE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1" y="1994240"/>
            <a:ext cx="9503788" cy="36920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955265-F599-4D90-ADAA-D02F57A52689}"/>
              </a:ext>
            </a:extLst>
          </p:cNvPr>
          <p:cNvSpPr txBox="1"/>
          <p:nvPr/>
        </p:nvSpPr>
        <p:spPr>
          <a:xfrm>
            <a:off x="156270" y="1699873"/>
            <a:ext cx="6314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 dirty="0"/>
              <a:t>A sollicité l’aide d’un service public ou d’une association pour :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3DCC67D6-BE00-4883-A329-B33F356597E7}"/>
              </a:ext>
            </a:extLst>
          </p:cNvPr>
          <p:cNvSpPr txBox="1">
            <a:spLocks/>
          </p:cNvSpPr>
          <p:nvPr/>
        </p:nvSpPr>
        <p:spPr>
          <a:xfrm>
            <a:off x="7309579" y="1308998"/>
            <a:ext cx="4882421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400" dirty="0">
                <a:solidFill>
                  <a:srgbClr val="31849B"/>
                </a:solidFill>
              </a:rPr>
              <a:t>Au total 22% de la population a sollicité une aide et 17% en a obtenu une </a:t>
            </a:r>
          </a:p>
        </p:txBody>
      </p:sp>
    </p:spTree>
    <p:extLst>
      <p:ext uri="{BB962C8B-B14F-4D97-AF65-F5344CB8AC3E}">
        <p14:creationId xmlns:p14="http://schemas.microsoft.com/office/powerpoint/2010/main" val="2862481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568264" y="256000"/>
            <a:ext cx="1020431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400" dirty="0">
                <a:solidFill>
                  <a:srgbClr val="31849B"/>
                </a:solidFill>
              </a:rPr>
              <a:t>L’aide demandée a été accordée dans un cas sur  deux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3186012" y="6013277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955265-F599-4D90-ADAA-D02F57A52689}"/>
              </a:ext>
            </a:extLst>
          </p:cNvPr>
          <p:cNvSpPr txBox="1"/>
          <p:nvPr/>
        </p:nvSpPr>
        <p:spPr>
          <a:xfrm>
            <a:off x="1796173" y="1157683"/>
            <a:ext cx="631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pPr algn="l"/>
            <a:r>
              <a:rPr lang="fr-FR"/>
              <a:t>A sollicité l’aide d’un service public ou d’une association pour : </a:t>
            </a:r>
          </a:p>
          <a:p>
            <a:pPr algn="l"/>
            <a:r>
              <a:rPr lang="fr-FR"/>
              <a:t>A bénéficié de cette aide lorsqu’elle a été demandée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C9BC264-0DE5-4AA7-B8A3-E95569294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734456"/>
              </p:ext>
            </p:extLst>
          </p:nvPr>
        </p:nvGraphicFramePr>
        <p:xfrm>
          <a:off x="568264" y="1701653"/>
          <a:ext cx="7667897" cy="407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CC86BE49-CAC9-419C-8818-1AF5198A1A22}"/>
              </a:ext>
            </a:extLst>
          </p:cNvPr>
          <p:cNvSpPr/>
          <p:nvPr/>
        </p:nvSpPr>
        <p:spPr>
          <a:xfrm flipH="1">
            <a:off x="9066092" y="1215276"/>
            <a:ext cx="2931277" cy="1318604"/>
          </a:xfrm>
          <a:prstGeom prst="wedgeRoundRectCallout">
            <a:avLst>
              <a:gd name="adj1" fmla="val 164984"/>
              <a:gd name="adj2" fmla="val 559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Le soutien psychologique serait l’aide la plus souvent obtenue (63%) </a:t>
            </a:r>
          </a:p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(ce qui laisse néanmoins un demandeur sur trois sans prise en charge)</a:t>
            </a: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5AE38CF5-40C6-4BD8-AE07-DB03F18DB07B}"/>
              </a:ext>
            </a:extLst>
          </p:cNvPr>
          <p:cNvSpPr/>
          <p:nvPr/>
        </p:nvSpPr>
        <p:spPr>
          <a:xfrm flipH="1">
            <a:off x="8684701" y="3178237"/>
            <a:ext cx="3219899" cy="577725"/>
          </a:xfrm>
          <a:prstGeom prst="wedgeRoundRectCallout">
            <a:avLst>
              <a:gd name="adj1" fmla="val 84155"/>
              <a:gd name="adj2" fmla="val -9493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Calibri" panose="020F0502020204030204" pitchFamily="34" charset="0"/>
                <a:cs typeface="Calibri" panose="020F0502020204030204" pitchFamily="34" charset="0"/>
              </a:rPr>
              <a:t>44% des aides pour faire face à des violences sont obtenues</a:t>
            </a:r>
          </a:p>
        </p:txBody>
      </p:sp>
    </p:spTree>
    <p:extLst>
      <p:ext uri="{BB962C8B-B14F-4D97-AF65-F5344CB8AC3E}">
        <p14:creationId xmlns:p14="http://schemas.microsoft.com/office/powerpoint/2010/main" val="1142915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1604646" y="138797"/>
            <a:ext cx="9252628" cy="16435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En moyenne, 6% des Français ont bénéficié des services d’une association distribuant des repas, 13% des personnes qui se sentent vulnérables</a:t>
            </a:r>
          </a:p>
          <a:p>
            <a:endParaRPr lang="fr-FR" sz="2800" dirty="0">
              <a:solidFill>
                <a:srgbClr val="31849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3223881" y="5460678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823AF4-D6A8-4A97-8881-2EB0300BB41F}"/>
              </a:ext>
            </a:extLst>
          </p:cNvPr>
          <p:cNvSpPr txBox="1"/>
          <p:nvPr/>
        </p:nvSpPr>
        <p:spPr>
          <a:xfrm>
            <a:off x="3273937" y="1831429"/>
            <a:ext cx="4389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dirty="0"/>
              <a:t>A sollicité les services d'une association distribuant des repas chauds, des aliments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DF930D-9565-43A3-BAA5-4C01D94F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67" y="2482736"/>
            <a:ext cx="3592068" cy="2734056"/>
          </a:xfrm>
          <a:custGeom>
            <a:avLst/>
            <a:gdLst>
              <a:gd name="connsiteX0" fmla="*/ 0 w 3592068"/>
              <a:gd name="connsiteY0" fmla="*/ 0 h 2734056"/>
              <a:gd name="connsiteX1" fmla="*/ 670519 w 3592068"/>
              <a:gd name="connsiteY1" fmla="*/ 0 h 2734056"/>
              <a:gd name="connsiteX2" fmla="*/ 1305118 w 3592068"/>
              <a:gd name="connsiteY2" fmla="*/ 0 h 2734056"/>
              <a:gd name="connsiteX3" fmla="*/ 1903796 w 3592068"/>
              <a:gd name="connsiteY3" fmla="*/ 0 h 2734056"/>
              <a:gd name="connsiteX4" fmla="*/ 2502474 w 3592068"/>
              <a:gd name="connsiteY4" fmla="*/ 0 h 2734056"/>
              <a:gd name="connsiteX5" fmla="*/ 3592068 w 3592068"/>
              <a:gd name="connsiteY5" fmla="*/ 0 h 2734056"/>
              <a:gd name="connsiteX6" fmla="*/ 3592068 w 3592068"/>
              <a:gd name="connsiteY6" fmla="*/ 574152 h 2734056"/>
              <a:gd name="connsiteX7" fmla="*/ 3592068 w 3592068"/>
              <a:gd name="connsiteY7" fmla="*/ 1066282 h 2734056"/>
              <a:gd name="connsiteX8" fmla="*/ 3592068 w 3592068"/>
              <a:gd name="connsiteY8" fmla="*/ 1640434 h 2734056"/>
              <a:gd name="connsiteX9" fmla="*/ 3592068 w 3592068"/>
              <a:gd name="connsiteY9" fmla="*/ 2105223 h 2734056"/>
              <a:gd name="connsiteX10" fmla="*/ 3592068 w 3592068"/>
              <a:gd name="connsiteY10" fmla="*/ 2734056 h 2734056"/>
              <a:gd name="connsiteX11" fmla="*/ 3065231 w 3592068"/>
              <a:gd name="connsiteY11" fmla="*/ 2734056 h 2734056"/>
              <a:gd name="connsiteX12" fmla="*/ 2394712 w 3592068"/>
              <a:gd name="connsiteY12" fmla="*/ 2734056 h 2734056"/>
              <a:gd name="connsiteX13" fmla="*/ 1831955 w 3592068"/>
              <a:gd name="connsiteY13" fmla="*/ 2734056 h 2734056"/>
              <a:gd name="connsiteX14" fmla="*/ 1161435 w 3592068"/>
              <a:gd name="connsiteY14" fmla="*/ 2734056 h 2734056"/>
              <a:gd name="connsiteX15" fmla="*/ 634599 w 3592068"/>
              <a:gd name="connsiteY15" fmla="*/ 2734056 h 2734056"/>
              <a:gd name="connsiteX16" fmla="*/ 0 w 3592068"/>
              <a:gd name="connsiteY16" fmla="*/ 2734056 h 2734056"/>
              <a:gd name="connsiteX17" fmla="*/ 0 w 3592068"/>
              <a:gd name="connsiteY17" fmla="*/ 2269266 h 2734056"/>
              <a:gd name="connsiteX18" fmla="*/ 0 w 3592068"/>
              <a:gd name="connsiteY18" fmla="*/ 1804477 h 2734056"/>
              <a:gd name="connsiteX19" fmla="*/ 0 w 3592068"/>
              <a:gd name="connsiteY19" fmla="*/ 1339687 h 2734056"/>
              <a:gd name="connsiteX20" fmla="*/ 0 w 3592068"/>
              <a:gd name="connsiteY20" fmla="*/ 738195 h 2734056"/>
              <a:gd name="connsiteX21" fmla="*/ 0 w 3592068"/>
              <a:gd name="connsiteY21" fmla="*/ 0 h 273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92068" h="2734056" fill="none" extrusionOk="0">
                <a:moveTo>
                  <a:pt x="0" y="0"/>
                </a:moveTo>
                <a:cubicBezTo>
                  <a:pt x="173486" y="-33330"/>
                  <a:pt x="505499" y="43427"/>
                  <a:pt x="670519" y="0"/>
                </a:cubicBezTo>
                <a:cubicBezTo>
                  <a:pt x="835539" y="-43427"/>
                  <a:pt x="1015412" y="35758"/>
                  <a:pt x="1305118" y="0"/>
                </a:cubicBezTo>
                <a:cubicBezTo>
                  <a:pt x="1594824" y="-35758"/>
                  <a:pt x="1613122" y="54100"/>
                  <a:pt x="1903796" y="0"/>
                </a:cubicBezTo>
                <a:cubicBezTo>
                  <a:pt x="2194470" y="-54100"/>
                  <a:pt x="2334055" y="10282"/>
                  <a:pt x="2502474" y="0"/>
                </a:cubicBezTo>
                <a:cubicBezTo>
                  <a:pt x="2670893" y="-10282"/>
                  <a:pt x="3237541" y="106765"/>
                  <a:pt x="3592068" y="0"/>
                </a:cubicBezTo>
                <a:cubicBezTo>
                  <a:pt x="3606467" y="208462"/>
                  <a:pt x="3535451" y="443777"/>
                  <a:pt x="3592068" y="574152"/>
                </a:cubicBezTo>
                <a:cubicBezTo>
                  <a:pt x="3648685" y="704527"/>
                  <a:pt x="3587195" y="850983"/>
                  <a:pt x="3592068" y="1066282"/>
                </a:cubicBezTo>
                <a:cubicBezTo>
                  <a:pt x="3596941" y="1281581"/>
                  <a:pt x="3529362" y="1410430"/>
                  <a:pt x="3592068" y="1640434"/>
                </a:cubicBezTo>
                <a:cubicBezTo>
                  <a:pt x="3654774" y="1870438"/>
                  <a:pt x="3537625" y="1907319"/>
                  <a:pt x="3592068" y="2105223"/>
                </a:cubicBezTo>
                <a:cubicBezTo>
                  <a:pt x="3646511" y="2303127"/>
                  <a:pt x="3566259" y="2427283"/>
                  <a:pt x="3592068" y="2734056"/>
                </a:cubicBezTo>
                <a:cubicBezTo>
                  <a:pt x="3450391" y="2770897"/>
                  <a:pt x="3224044" y="2675343"/>
                  <a:pt x="3065231" y="2734056"/>
                </a:cubicBezTo>
                <a:cubicBezTo>
                  <a:pt x="2906418" y="2792769"/>
                  <a:pt x="2702677" y="2720356"/>
                  <a:pt x="2394712" y="2734056"/>
                </a:cubicBezTo>
                <a:cubicBezTo>
                  <a:pt x="2086747" y="2747756"/>
                  <a:pt x="2051387" y="2731921"/>
                  <a:pt x="1831955" y="2734056"/>
                </a:cubicBezTo>
                <a:cubicBezTo>
                  <a:pt x="1612523" y="2736191"/>
                  <a:pt x="1469099" y="2665904"/>
                  <a:pt x="1161435" y="2734056"/>
                </a:cubicBezTo>
                <a:cubicBezTo>
                  <a:pt x="853771" y="2802208"/>
                  <a:pt x="883398" y="2716033"/>
                  <a:pt x="634599" y="2734056"/>
                </a:cubicBezTo>
                <a:cubicBezTo>
                  <a:pt x="385800" y="2752079"/>
                  <a:pt x="128600" y="2721077"/>
                  <a:pt x="0" y="2734056"/>
                </a:cubicBezTo>
                <a:cubicBezTo>
                  <a:pt x="-10183" y="2541104"/>
                  <a:pt x="9554" y="2375617"/>
                  <a:pt x="0" y="2269266"/>
                </a:cubicBezTo>
                <a:cubicBezTo>
                  <a:pt x="-9554" y="2162915"/>
                  <a:pt x="5177" y="1940470"/>
                  <a:pt x="0" y="1804477"/>
                </a:cubicBezTo>
                <a:cubicBezTo>
                  <a:pt x="-5177" y="1668484"/>
                  <a:pt x="4210" y="1539603"/>
                  <a:pt x="0" y="1339687"/>
                </a:cubicBezTo>
                <a:cubicBezTo>
                  <a:pt x="-4210" y="1139771"/>
                  <a:pt x="43253" y="933934"/>
                  <a:pt x="0" y="738195"/>
                </a:cubicBezTo>
                <a:cubicBezTo>
                  <a:pt x="-43253" y="542456"/>
                  <a:pt x="41130" y="226551"/>
                  <a:pt x="0" y="0"/>
                </a:cubicBezTo>
                <a:close/>
              </a:path>
              <a:path w="3592068" h="2734056" stroke="0" extrusionOk="0">
                <a:moveTo>
                  <a:pt x="0" y="0"/>
                </a:moveTo>
                <a:cubicBezTo>
                  <a:pt x="221537" y="-56209"/>
                  <a:pt x="410052" y="13105"/>
                  <a:pt x="562757" y="0"/>
                </a:cubicBezTo>
                <a:cubicBezTo>
                  <a:pt x="715462" y="-13105"/>
                  <a:pt x="926797" y="38695"/>
                  <a:pt x="1053673" y="0"/>
                </a:cubicBezTo>
                <a:cubicBezTo>
                  <a:pt x="1180549" y="-38695"/>
                  <a:pt x="1500720" y="10378"/>
                  <a:pt x="1724193" y="0"/>
                </a:cubicBezTo>
                <a:cubicBezTo>
                  <a:pt x="1947666" y="-10378"/>
                  <a:pt x="2143238" y="19940"/>
                  <a:pt x="2286950" y="0"/>
                </a:cubicBezTo>
                <a:cubicBezTo>
                  <a:pt x="2430662" y="-19940"/>
                  <a:pt x="2704672" y="36708"/>
                  <a:pt x="2849707" y="0"/>
                </a:cubicBezTo>
                <a:cubicBezTo>
                  <a:pt x="2994742" y="-36708"/>
                  <a:pt x="3264522" y="10046"/>
                  <a:pt x="3592068" y="0"/>
                </a:cubicBezTo>
                <a:cubicBezTo>
                  <a:pt x="3626192" y="143827"/>
                  <a:pt x="3590021" y="382904"/>
                  <a:pt x="3592068" y="492130"/>
                </a:cubicBezTo>
                <a:cubicBezTo>
                  <a:pt x="3594115" y="601356"/>
                  <a:pt x="3542554" y="863921"/>
                  <a:pt x="3592068" y="1038941"/>
                </a:cubicBezTo>
                <a:cubicBezTo>
                  <a:pt x="3641582" y="1213961"/>
                  <a:pt x="3538710" y="1400785"/>
                  <a:pt x="3592068" y="1531071"/>
                </a:cubicBezTo>
                <a:cubicBezTo>
                  <a:pt x="3645426" y="1661357"/>
                  <a:pt x="3552309" y="1884483"/>
                  <a:pt x="3592068" y="2023201"/>
                </a:cubicBezTo>
                <a:cubicBezTo>
                  <a:pt x="3631827" y="2161919"/>
                  <a:pt x="3555608" y="2548654"/>
                  <a:pt x="3592068" y="2734056"/>
                </a:cubicBezTo>
                <a:cubicBezTo>
                  <a:pt x="3439941" y="2759792"/>
                  <a:pt x="3272492" y="2732316"/>
                  <a:pt x="2957469" y="2734056"/>
                </a:cubicBezTo>
                <a:cubicBezTo>
                  <a:pt x="2642446" y="2735796"/>
                  <a:pt x="2534149" y="2726598"/>
                  <a:pt x="2286950" y="2734056"/>
                </a:cubicBezTo>
                <a:cubicBezTo>
                  <a:pt x="2039751" y="2741514"/>
                  <a:pt x="1827820" y="2680662"/>
                  <a:pt x="1616431" y="2734056"/>
                </a:cubicBezTo>
                <a:cubicBezTo>
                  <a:pt x="1405042" y="2787450"/>
                  <a:pt x="1246593" y="2716548"/>
                  <a:pt x="1089594" y="2734056"/>
                </a:cubicBezTo>
                <a:cubicBezTo>
                  <a:pt x="932595" y="2751564"/>
                  <a:pt x="393490" y="2629133"/>
                  <a:pt x="0" y="2734056"/>
                </a:cubicBezTo>
                <a:cubicBezTo>
                  <a:pt x="-7220" y="2454341"/>
                  <a:pt x="64285" y="2283395"/>
                  <a:pt x="0" y="2132564"/>
                </a:cubicBezTo>
                <a:cubicBezTo>
                  <a:pt x="-64285" y="1981733"/>
                  <a:pt x="37454" y="1849773"/>
                  <a:pt x="0" y="1667774"/>
                </a:cubicBezTo>
                <a:cubicBezTo>
                  <a:pt x="-37454" y="1485775"/>
                  <a:pt x="32769" y="1386516"/>
                  <a:pt x="0" y="1175644"/>
                </a:cubicBezTo>
                <a:cubicBezTo>
                  <a:pt x="-32769" y="964772"/>
                  <a:pt x="33305" y="916846"/>
                  <a:pt x="0" y="683514"/>
                </a:cubicBezTo>
                <a:cubicBezTo>
                  <a:pt x="-33305" y="450182"/>
                  <a:pt x="12607" y="215093"/>
                  <a:pt x="0" y="0"/>
                </a:cubicBezTo>
                <a:close/>
              </a:path>
            </a:pathLst>
          </a:custGeom>
          <a:ln w="19050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5" name="AutoShape 2" descr="Les Restos du Cœur">
            <a:extLst>
              <a:ext uri="{FF2B5EF4-FFF2-40B4-BE49-F238E27FC236}">
                <a16:creationId xmlns:a16="http://schemas.microsoft.com/office/drawing/2014/main" id="{958FDA4B-AADF-4314-B2A7-035914419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6835" y="30648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E980BDE4-3F13-4C46-BF4C-145027CD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434" y="2205475"/>
            <a:ext cx="4654235" cy="2023580"/>
          </a:xfrm>
          <a:prstGeom prst="rect">
            <a:avLst/>
          </a:prstGeom>
        </p:spPr>
      </p:pic>
      <p:sp>
        <p:nvSpPr>
          <p:cNvPr id="13" name="Organigramme : Stockage à accès séquentiel 12">
            <a:extLst>
              <a:ext uri="{FF2B5EF4-FFF2-40B4-BE49-F238E27FC236}">
                <a16:creationId xmlns:a16="http://schemas.microsoft.com/office/drawing/2014/main" id="{4F2240EB-AC42-4B13-9F07-A475CA1C14FB}"/>
              </a:ext>
            </a:extLst>
          </p:cNvPr>
          <p:cNvSpPr/>
          <p:nvPr/>
        </p:nvSpPr>
        <p:spPr>
          <a:xfrm>
            <a:off x="8148578" y="2845745"/>
            <a:ext cx="1863228" cy="1085183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latin typeface="Verdana" panose="020B0604030504040204" pitchFamily="34" charset="0"/>
                <a:ea typeface="Verdana" panose="020B0604030504040204" pitchFamily="34" charset="0"/>
              </a:rPr>
              <a:t>13% des « nouveaux » vulnérables</a:t>
            </a:r>
          </a:p>
        </p:txBody>
      </p:sp>
      <p:sp>
        <p:nvSpPr>
          <p:cNvPr id="14" name="Organigramme : Stockage à accès séquentiel 13">
            <a:extLst>
              <a:ext uri="{FF2B5EF4-FFF2-40B4-BE49-F238E27FC236}">
                <a16:creationId xmlns:a16="http://schemas.microsoft.com/office/drawing/2014/main" id="{0314C41C-79E6-44FB-B26E-C16191DFD650}"/>
              </a:ext>
            </a:extLst>
          </p:cNvPr>
          <p:cNvSpPr/>
          <p:nvPr/>
        </p:nvSpPr>
        <p:spPr>
          <a:xfrm>
            <a:off x="8918064" y="4176192"/>
            <a:ext cx="1675913" cy="1085183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latin typeface="Verdana" panose="020B0604030504040204" pitchFamily="34" charset="0"/>
                <a:ea typeface="Verdana" panose="020B0604030504040204" pitchFamily="34" charset="0"/>
              </a:rPr>
              <a:t>13% des « déjà » vulnérables</a:t>
            </a:r>
          </a:p>
        </p:txBody>
      </p:sp>
    </p:spTree>
    <p:extLst>
      <p:ext uri="{BB962C8B-B14F-4D97-AF65-F5344CB8AC3E}">
        <p14:creationId xmlns:p14="http://schemas.microsoft.com/office/powerpoint/2010/main" val="1275268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81BE39-7F49-453B-BE40-47B4E599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" y="2521228"/>
            <a:ext cx="9044978" cy="334447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F8E448-CAB2-491E-8E35-609D56A6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D0C54E-0522-4683-A1A1-8899003665E0}"/>
              </a:ext>
            </a:extLst>
          </p:cNvPr>
          <p:cNvSpPr txBox="1">
            <a:spLocks/>
          </p:cNvSpPr>
          <p:nvPr/>
        </p:nvSpPr>
        <p:spPr>
          <a:xfrm>
            <a:off x="925975" y="187902"/>
            <a:ext cx="10637355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Les nouveaux vulnérables ont davantage sollicité des aides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2776714" y="6392173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011152-733F-4EDF-BAC0-6AE0A3EF60B2}"/>
              </a:ext>
            </a:extLst>
          </p:cNvPr>
          <p:cNvSpPr txBox="1"/>
          <p:nvPr/>
        </p:nvSpPr>
        <p:spPr>
          <a:xfrm>
            <a:off x="1456241" y="899208"/>
            <a:ext cx="6564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4BACC6"/>
                </a:solidFill>
              </a:defRPr>
            </a:lvl1pPr>
          </a:lstStyle>
          <a:p>
            <a:r>
              <a:rPr lang="fr-FR" dirty="0"/>
              <a:t>Avez-vous sollicité l’aide d’un service public ou d’une association pour …</a:t>
            </a: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2598AC3F-F69E-4EB1-AB27-B5F51A9B8C88}"/>
              </a:ext>
            </a:extLst>
          </p:cNvPr>
          <p:cNvSpPr/>
          <p:nvPr/>
        </p:nvSpPr>
        <p:spPr>
          <a:xfrm flipH="1">
            <a:off x="858105" y="1489320"/>
            <a:ext cx="3224334" cy="1620245"/>
          </a:xfrm>
          <a:prstGeom prst="wedgeRoundRectCallout">
            <a:avLst>
              <a:gd name="adj1" fmla="val -60459"/>
              <a:gd name="adj2" fmla="val 1028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 l’exception de l’aide à l’équipement et à l’usage des outils numériques, les « nouveaux » vulnérables sont autant ou plus nombreux que les déjà vulnérables à solliciter des aides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C81EB27-D2C0-4C2D-8EFC-E4A88E01B1B8}"/>
              </a:ext>
            </a:extLst>
          </p:cNvPr>
          <p:cNvSpPr/>
          <p:nvPr/>
        </p:nvSpPr>
        <p:spPr>
          <a:xfrm>
            <a:off x="4124155" y="4171116"/>
            <a:ext cx="843378" cy="488272"/>
          </a:xfrm>
          <a:prstGeom prst="ellipse">
            <a:avLst/>
          </a:prstGeom>
          <a:noFill/>
          <a:ln w="19050">
            <a:solidFill>
              <a:srgbClr val="A9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EF437D49-FF24-4D49-A0F9-8AA0E27A9B71}"/>
              </a:ext>
            </a:extLst>
          </p:cNvPr>
          <p:cNvSpPr txBox="1">
            <a:spLocks/>
          </p:cNvSpPr>
          <p:nvPr/>
        </p:nvSpPr>
        <p:spPr>
          <a:xfrm>
            <a:off x="9783498" y="2858564"/>
            <a:ext cx="2264961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 sz="1400" dirty="0">
                <a:solidFill>
                  <a:srgbClr val="31849B"/>
                </a:solidFill>
              </a:rPr>
              <a:t>Est-ce lié </a:t>
            </a:r>
          </a:p>
          <a:p>
            <a:pPr marL="342900" indent="-342900" algn="l">
              <a:buFontTx/>
              <a:buChar char="-"/>
            </a:pPr>
            <a:r>
              <a:rPr lang="fr-FR" sz="1400" dirty="0">
                <a:solidFill>
                  <a:srgbClr val="31849B"/>
                </a:solidFill>
              </a:rPr>
              <a:t>à l’urgence de leur situation,</a:t>
            </a:r>
          </a:p>
          <a:p>
            <a:pPr marL="342900" indent="-342900" algn="l">
              <a:buFontTx/>
              <a:buChar char="-"/>
            </a:pPr>
            <a:r>
              <a:rPr lang="fr-FR" sz="1400" dirty="0">
                <a:solidFill>
                  <a:srgbClr val="31849B"/>
                </a:solidFill>
              </a:rPr>
              <a:t>aux dispositifs pensés pour ces nouvelles situations, </a:t>
            </a:r>
          </a:p>
          <a:p>
            <a:pPr marL="342900" indent="-342900" algn="l">
              <a:buFontTx/>
              <a:buChar char="-"/>
            </a:pPr>
            <a:r>
              <a:rPr lang="fr-FR" sz="1400" dirty="0">
                <a:solidFill>
                  <a:srgbClr val="31849B"/>
                </a:solidFill>
              </a:rPr>
              <a:t>aux actions proactives qui ont « été vers » 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327B79B-26FE-41F1-AD68-67D688A074ED}"/>
              </a:ext>
            </a:extLst>
          </p:cNvPr>
          <p:cNvSpPr/>
          <p:nvPr/>
        </p:nvSpPr>
        <p:spPr>
          <a:xfrm>
            <a:off x="8325662" y="2635088"/>
            <a:ext cx="1120674" cy="3079133"/>
          </a:xfrm>
          <a:prstGeom prst="ellipse">
            <a:avLst/>
          </a:prstGeom>
          <a:noFill/>
          <a:ln w="19050">
            <a:solidFill>
              <a:srgbClr val="A9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3FDF9B-0C8D-4B0E-9FA4-FA92381CD7DC}"/>
              </a:ext>
            </a:extLst>
          </p:cNvPr>
          <p:cNvSpPr/>
          <p:nvPr/>
        </p:nvSpPr>
        <p:spPr>
          <a:xfrm>
            <a:off x="7482284" y="3666136"/>
            <a:ext cx="950500" cy="1827748"/>
          </a:xfrm>
          <a:prstGeom prst="ellipse">
            <a:avLst/>
          </a:prstGeom>
          <a:noFill/>
          <a:ln w="19050">
            <a:solidFill>
              <a:srgbClr val="A9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939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BF63DC-59CE-411F-AF01-79F38684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t>47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2AB3EBE-8F0E-4E21-9358-FC5BA2FCF58A}"/>
              </a:ext>
            </a:extLst>
          </p:cNvPr>
          <p:cNvSpPr txBox="1">
            <a:spLocks/>
          </p:cNvSpPr>
          <p:nvPr/>
        </p:nvSpPr>
        <p:spPr>
          <a:xfrm>
            <a:off x="2060294" y="248320"/>
            <a:ext cx="9506845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Au total, des « nouveaux » vulnérables : plus en difficulté, mais plus aidés aussi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A3C3C-A047-4A2C-94AC-1E29685C7425}"/>
              </a:ext>
            </a:extLst>
          </p:cNvPr>
          <p:cNvSpPr/>
          <p:nvPr/>
        </p:nvSpPr>
        <p:spPr>
          <a:xfrm>
            <a:off x="2611920" y="5669466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D0562D-A8EF-424B-B765-23DDE0082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68" y="2687587"/>
            <a:ext cx="4086475" cy="257831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0F841B2-EF53-4BF7-A148-1FECD665D244}"/>
              </a:ext>
            </a:extLst>
          </p:cNvPr>
          <p:cNvSpPr txBox="1"/>
          <p:nvPr/>
        </p:nvSpPr>
        <p:spPr>
          <a:xfrm>
            <a:off x="2937082" y="2011668"/>
            <a:ext cx="3452655" cy="523220"/>
          </a:xfrm>
          <a:custGeom>
            <a:avLst/>
            <a:gdLst>
              <a:gd name="connsiteX0" fmla="*/ 0 w 3452655"/>
              <a:gd name="connsiteY0" fmla="*/ 0 h 523220"/>
              <a:gd name="connsiteX1" fmla="*/ 644496 w 3452655"/>
              <a:gd name="connsiteY1" fmla="*/ 0 h 523220"/>
              <a:gd name="connsiteX2" fmla="*/ 1254465 w 3452655"/>
              <a:gd name="connsiteY2" fmla="*/ 0 h 523220"/>
              <a:gd name="connsiteX3" fmla="*/ 1864434 w 3452655"/>
              <a:gd name="connsiteY3" fmla="*/ 0 h 523220"/>
              <a:gd name="connsiteX4" fmla="*/ 2336297 w 3452655"/>
              <a:gd name="connsiteY4" fmla="*/ 0 h 523220"/>
              <a:gd name="connsiteX5" fmla="*/ 2842686 w 3452655"/>
              <a:gd name="connsiteY5" fmla="*/ 0 h 523220"/>
              <a:gd name="connsiteX6" fmla="*/ 3452655 w 3452655"/>
              <a:gd name="connsiteY6" fmla="*/ 0 h 523220"/>
              <a:gd name="connsiteX7" fmla="*/ 3452655 w 3452655"/>
              <a:gd name="connsiteY7" fmla="*/ 523220 h 523220"/>
              <a:gd name="connsiteX8" fmla="*/ 2877213 w 3452655"/>
              <a:gd name="connsiteY8" fmla="*/ 523220 h 523220"/>
              <a:gd name="connsiteX9" fmla="*/ 2405350 w 3452655"/>
              <a:gd name="connsiteY9" fmla="*/ 523220 h 523220"/>
              <a:gd name="connsiteX10" fmla="*/ 1933487 w 3452655"/>
              <a:gd name="connsiteY10" fmla="*/ 523220 h 523220"/>
              <a:gd name="connsiteX11" fmla="*/ 1323518 w 3452655"/>
              <a:gd name="connsiteY11" fmla="*/ 523220 h 523220"/>
              <a:gd name="connsiteX12" fmla="*/ 817128 w 3452655"/>
              <a:gd name="connsiteY12" fmla="*/ 523220 h 523220"/>
              <a:gd name="connsiteX13" fmla="*/ 0 w 3452655"/>
              <a:gd name="connsiteY13" fmla="*/ 523220 h 523220"/>
              <a:gd name="connsiteX14" fmla="*/ 0 w 3452655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2655" h="523220" fill="none" extrusionOk="0">
                <a:moveTo>
                  <a:pt x="0" y="0"/>
                </a:moveTo>
                <a:cubicBezTo>
                  <a:pt x="166421" y="-26885"/>
                  <a:pt x="345330" y="52298"/>
                  <a:pt x="644496" y="0"/>
                </a:cubicBezTo>
                <a:cubicBezTo>
                  <a:pt x="943662" y="-52298"/>
                  <a:pt x="1000260" y="16791"/>
                  <a:pt x="1254465" y="0"/>
                </a:cubicBezTo>
                <a:cubicBezTo>
                  <a:pt x="1508670" y="-16791"/>
                  <a:pt x="1729529" y="23074"/>
                  <a:pt x="1864434" y="0"/>
                </a:cubicBezTo>
                <a:cubicBezTo>
                  <a:pt x="1999339" y="-23074"/>
                  <a:pt x="2143494" y="483"/>
                  <a:pt x="2336297" y="0"/>
                </a:cubicBezTo>
                <a:cubicBezTo>
                  <a:pt x="2529100" y="-483"/>
                  <a:pt x="2598185" y="14650"/>
                  <a:pt x="2842686" y="0"/>
                </a:cubicBezTo>
                <a:cubicBezTo>
                  <a:pt x="3087187" y="-14650"/>
                  <a:pt x="3148433" y="50534"/>
                  <a:pt x="3452655" y="0"/>
                </a:cubicBezTo>
                <a:cubicBezTo>
                  <a:pt x="3475718" y="133064"/>
                  <a:pt x="3416363" y="399972"/>
                  <a:pt x="3452655" y="523220"/>
                </a:cubicBezTo>
                <a:cubicBezTo>
                  <a:pt x="3245524" y="542644"/>
                  <a:pt x="3074836" y="482748"/>
                  <a:pt x="2877213" y="523220"/>
                </a:cubicBezTo>
                <a:cubicBezTo>
                  <a:pt x="2679590" y="563692"/>
                  <a:pt x="2518884" y="513747"/>
                  <a:pt x="2405350" y="523220"/>
                </a:cubicBezTo>
                <a:cubicBezTo>
                  <a:pt x="2291816" y="532693"/>
                  <a:pt x="2104653" y="492299"/>
                  <a:pt x="1933487" y="523220"/>
                </a:cubicBezTo>
                <a:cubicBezTo>
                  <a:pt x="1762321" y="554141"/>
                  <a:pt x="1483898" y="512767"/>
                  <a:pt x="1323518" y="523220"/>
                </a:cubicBezTo>
                <a:cubicBezTo>
                  <a:pt x="1163138" y="533673"/>
                  <a:pt x="1040609" y="479116"/>
                  <a:pt x="817128" y="523220"/>
                </a:cubicBezTo>
                <a:cubicBezTo>
                  <a:pt x="593647" y="567324"/>
                  <a:pt x="184464" y="434826"/>
                  <a:pt x="0" y="523220"/>
                </a:cubicBezTo>
                <a:cubicBezTo>
                  <a:pt x="-27092" y="416903"/>
                  <a:pt x="28004" y="186168"/>
                  <a:pt x="0" y="0"/>
                </a:cubicBezTo>
                <a:close/>
              </a:path>
              <a:path w="3452655" h="523220" stroke="0" extrusionOk="0">
                <a:moveTo>
                  <a:pt x="0" y="0"/>
                </a:moveTo>
                <a:cubicBezTo>
                  <a:pt x="118202" y="-38430"/>
                  <a:pt x="402192" y="49444"/>
                  <a:pt x="540916" y="0"/>
                </a:cubicBezTo>
                <a:cubicBezTo>
                  <a:pt x="679640" y="-49444"/>
                  <a:pt x="829492" y="30703"/>
                  <a:pt x="1012779" y="0"/>
                </a:cubicBezTo>
                <a:cubicBezTo>
                  <a:pt x="1196066" y="-30703"/>
                  <a:pt x="1495785" y="70119"/>
                  <a:pt x="1657274" y="0"/>
                </a:cubicBezTo>
                <a:cubicBezTo>
                  <a:pt x="1818764" y="-70119"/>
                  <a:pt x="1956730" y="44586"/>
                  <a:pt x="2198190" y="0"/>
                </a:cubicBezTo>
                <a:cubicBezTo>
                  <a:pt x="2439650" y="-44586"/>
                  <a:pt x="2482283" y="9869"/>
                  <a:pt x="2739106" y="0"/>
                </a:cubicBezTo>
                <a:cubicBezTo>
                  <a:pt x="2995929" y="-9869"/>
                  <a:pt x="3195852" y="6354"/>
                  <a:pt x="3452655" y="0"/>
                </a:cubicBezTo>
                <a:cubicBezTo>
                  <a:pt x="3480962" y="213097"/>
                  <a:pt x="3443541" y="279283"/>
                  <a:pt x="3452655" y="523220"/>
                </a:cubicBezTo>
                <a:cubicBezTo>
                  <a:pt x="3193700" y="576193"/>
                  <a:pt x="3136359" y="459158"/>
                  <a:pt x="2877213" y="523220"/>
                </a:cubicBezTo>
                <a:cubicBezTo>
                  <a:pt x="2618067" y="587282"/>
                  <a:pt x="2566822" y="496796"/>
                  <a:pt x="2405350" y="523220"/>
                </a:cubicBezTo>
                <a:cubicBezTo>
                  <a:pt x="2243878" y="549644"/>
                  <a:pt x="1985058" y="471394"/>
                  <a:pt x="1829907" y="523220"/>
                </a:cubicBezTo>
                <a:cubicBezTo>
                  <a:pt x="1674756" y="575046"/>
                  <a:pt x="1509936" y="521995"/>
                  <a:pt x="1254465" y="523220"/>
                </a:cubicBezTo>
                <a:cubicBezTo>
                  <a:pt x="998994" y="524445"/>
                  <a:pt x="886278" y="484491"/>
                  <a:pt x="713549" y="523220"/>
                </a:cubicBezTo>
                <a:cubicBezTo>
                  <a:pt x="540820" y="561949"/>
                  <a:pt x="235107" y="446103"/>
                  <a:pt x="0" y="523220"/>
                </a:cubicBezTo>
                <a:cubicBezTo>
                  <a:pt x="-48283" y="282564"/>
                  <a:pt x="3191" y="249525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moyenne, 17% des personnes ont obtenu au moins une aide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F92A48-5FFB-4CA2-B4B4-026A746E7C3D}"/>
              </a:ext>
            </a:extLst>
          </p:cNvPr>
          <p:cNvSpPr txBox="1"/>
          <p:nvPr/>
        </p:nvSpPr>
        <p:spPr>
          <a:xfrm>
            <a:off x="107041" y="2136338"/>
            <a:ext cx="2360926" cy="2585323"/>
          </a:xfrm>
          <a:custGeom>
            <a:avLst/>
            <a:gdLst>
              <a:gd name="connsiteX0" fmla="*/ 0 w 2360926"/>
              <a:gd name="connsiteY0" fmla="*/ 0 h 2585323"/>
              <a:gd name="connsiteX1" fmla="*/ 519404 w 2360926"/>
              <a:gd name="connsiteY1" fmla="*/ 0 h 2585323"/>
              <a:gd name="connsiteX2" fmla="*/ 1062417 w 2360926"/>
              <a:gd name="connsiteY2" fmla="*/ 0 h 2585323"/>
              <a:gd name="connsiteX3" fmla="*/ 1676257 w 2360926"/>
              <a:gd name="connsiteY3" fmla="*/ 0 h 2585323"/>
              <a:gd name="connsiteX4" fmla="*/ 2360926 w 2360926"/>
              <a:gd name="connsiteY4" fmla="*/ 0 h 2585323"/>
              <a:gd name="connsiteX5" fmla="*/ 2360926 w 2360926"/>
              <a:gd name="connsiteY5" fmla="*/ 465358 h 2585323"/>
              <a:gd name="connsiteX6" fmla="*/ 2360926 w 2360926"/>
              <a:gd name="connsiteY6" fmla="*/ 904863 h 2585323"/>
              <a:gd name="connsiteX7" fmla="*/ 2360926 w 2360926"/>
              <a:gd name="connsiteY7" fmla="*/ 1344368 h 2585323"/>
              <a:gd name="connsiteX8" fmla="*/ 2360926 w 2360926"/>
              <a:gd name="connsiteY8" fmla="*/ 1861433 h 2585323"/>
              <a:gd name="connsiteX9" fmla="*/ 2360926 w 2360926"/>
              <a:gd name="connsiteY9" fmla="*/ 2585323 h 2585323"/>
              <a:gd name="connsiteX10" fmla="*/ 1747085 w 2360926"/>
              <a:gd name="connsiteY10" fmla="*/ 2585323 h 2585323"/>
              <a:gd name="connsiteX11" fmla="*/ 1180463 w 2360926"/>
              <a:gd name="connsiteY11" fmla="*/ 2585323 h 2585323"/>
              <a:gd name="connsiteX12" fmla="*/ 661059 w 2360926"/>
              <a:gd name="connsiteY12" fmla="*/ 2585323 h 2585323"/>
              <a:gd name="connsiteX13" fmla="*/ 0 w 2360926"/>
              <a:gd name="connsiteY13" fmla="*/ 2585323 h 2585323"/>
              <a:gd name="connsiteX14" fmla="*/ 0 w 2360926"/>
              <a:gd name="connsiteY14" fmla="*/ 2119965 h 2585323"/>
              <a:gd name="connsiteX15" fmla="*/ 0 w 2360926"/>
              <a:gd name="connsiteY15" fmla="*/ 1602900 h 2585323"/>
              <a:gd name="connsiteX16" fmla="*/ 0 w 2360926"/>
              <a:gd name="connsiteY16" fmla="*/ 1034129 h 2585323"/>
              <a:gd name="connsiteX17" fmla="*/ 0 w 2360926"/>
              <a:gd name="connsiteY17" fmla="*/ 568771 h 2585323"/>
              <a:gd name="connsiteX18" fmla="*/ 0 w 2360926"/>
              <a:gd name="connsiteY18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0926" h="2585323" fill="none" extrusionOk="0">
                <a:moveTo>
                  <a:pt x="0" y="0"/>
                </a:moveTo>
                <a:cubicBezTo>
                  <a:pt x="145128" y="-5010"/>
                  <a:pt x="376785" y="12784"/>
                  <a:pt x="519404" y="0"/>
                </a:cubicBezTo>
                <a:cubicBezTo>
                  <a:pt x="662023" y="-12784"/>
                  <a:pt x="947300" y="7848"/>
                  <a:pt x="1062417" y="0"/>
                </a:cubicBezTo>
                <a:cubicBezTo>
                  <a:pt x="1177534" y="-7848"/>
                  <a:pt x="1447093" y="66344"/>
                  <a:pt x="1676257" y="0"/>
                </a:cubicBezTo>
                <a:cubicBezTo>
                  <a:pt x="1905421" y="-66344"/>
                  <a:pt x="2096228" y="49336"/>
                  <a:pt x="2360926" y="0"/>
                </a:cubicBezTo>
                <a:cubicBezTo>
                  <a:pt x="2394315" y="189053"/>
                  <a:pt x="2355204" y="301698"/>
                  <a:pt x="2360926" y="465358"/>
                </a:cubicBezTo>
                <a:cubicBezTo>
                  <a:pt x="2366648" y="629018"/>
                  <a:pt x="2308820" y="800783"/>
                  <a:pt x="2360926" y="904863"/>
                </a:cubicBezTo>
                <a:cubicBezTo>
                  <a:pt x="2413032" y="1008944"/>
                  <a:pt x="2354227" y="1239862"/>
                  <a:pt x="2360926" y="1344368"/>
                </a:cubicBezTo>
                <a:cubicBezTo>
                  <a:pt x="2367625" y="1448874"/>
                  <a:pt x="2304919" y="1756569"/>
                  <a:pt x="2360926" y="1861433"/>
                </a:cubicBezTo>
                <a:cubicBezTo>
                  <a:pt x="2416933" y="1966297"/>
                  <a:pt x="2298593" y="2254846"/>
                  <a:pt x="2360926" y="2585323"/>
                </a:cubicBezTo>
                <a:cubicBezTo>
                  <a:pt x="2226598" y="2638267"/>
                  <a:pt x="1958153" y="2513152"/>
                  <a:pt x="1747085" y="2585323"/>
                </a:cubicBezTo>
                <a:cubicBezTo>
                  <a:pt x="1536017" y="2657494"/>
                  <a:pt x="1393666" y="2568022"/>
                  <a:pt x="1180463" y="2585323"/>
                </a:cubicBezTo>
                <a:cubicBezTo>
                  <a:pt x="967260" y="2602624"/>
                  <a:pt x="777425" y="2531952"/>
                  <a:pt x="661059" y="2585323"/>
                </a:cubicBezTo>
                <a:cubicBezTo>
                  <a:pt x="544693" y="2638694"/>
                  <a:pt x="149195" y="2575810"/>
                  <a:pt x="0" y="2585323"/>
                </a:cubicBezTo>
                <a:cubicBezTo>
                  <a:pt x="-14991" y="2448928"/>
                  <a:pt x="12452" y="2273099"/>
                  <a:pt x="0" y="2119965"/>
                </a:cubicBezTo>
                <a:cubicBezTo>
                  <a:pt x="-12452" y="1966831"/>
                  <a:pt x="38766" y="1821311"/>
                  <a:pt x="0" y="1602900"/>
                </a:cubicBezTo>
                <a:cubicBezTo>
                  <a:pt x="-38766" y="1384490"/>
                  <a:pt x="29462" y="1157286"/>
                  <a:pt x="0" y="1034129"/>
                </a:cubicBezTo>
                <a:cubicBezTo>
                  <a:pt x="-29462" y="910972"/>
                  <a:pt x="31608" y="768041"/>
                  <a:pt x="0" y="568771"/>
                </a:cubicBezTo>
                <a:cubicBezTo>
                  <a:pt x="-31608" y="369501"/>
                  <a:pt x="41995" y="212247"/>
                  <a:pt x="0" y="0"/>
                </a:cubicBezTo>
                <a:close/>
              </a:path>
              <a:path w="2360926" h="2585323" stroke="0" extrusionOk="0">
                <a:moveTo>
                  <a:pt x="0" y="0"/>
                </a:moveTo>
                <a:cubicBezTo>
                  <a:pt x="152985" y="-14233"/>
                  <a:pt x="347371" y="55732"/>
                  <a:pt x="566622" y="0"/>
                </a:cubicBezTo>
                <a:cubicBezTo>
                  <a:pt x="785873" y="-55732"/>
                  <a:pt x="946057" y="61997"/>
                  <a:pt x="1086026" y="0"/>
                </a:cubicBezTo>
                <a:cubicBezTo>
                  <a:pt x="1225995" y="-61997"/>
                  <a:pt x="1467207" y="3713"/>
                  <a:pt x="1723476" y="0"/>
                </a:cubicBezTo>
                <a:cubicBezTo>
                  <a:pt x="1979745" y="-3713"/>
                  <a:pt x="2116550" y="57147"/>
                  <a:pt x="2360926" y="0"/>
                </a:cubicBezTo>
                <a:cubicBezTo>
                  <a:pt x="2384466" y="241163"/>
                  <a:pt x="2302626" y="328316"/>
                  <a:pt x="2360926" y="491211"/>
                </a:cubicBezTo>
                <a:cubicBezTo>
                  <a:pt x="2419226" y="654106"/>
                  <a:pt x="2356779" y="812339"/>
                  <a:pt x="2360926" y="956570"/>
                </a:cubicBezTo>
                <a:cubicBezTo>
                  <a:pt x="2365073" y="1100801"/>
                  <a:pt x="2323379" y="1238933"/>
                  <a:pt x="2360926" y="1473634"/>
                </a:cubicBezTo>
                <a:cubicBezTo>
                  <a:pt x="2398473" y="1708335"/>
                  <a:pt x="2352837" y="1778002"/>
                  <a:pt x="2360926" y="1990699"/>
                </a:cubicBezTo>
                <a:cubicBezTo>
                  <a:pt x="2369015" y="2203397"/>
                  <a:pt x="2318206" y="2333043"/>
                  <a:pt x="2360926" y="2585323"/>
                </a:cubicBezTo>
                <a:cubicBezTo>
                  <a:pt x="2151544" y="2625569"/>
                  <a:pt x="2066347" y="2584248"/>
                  <a:pt x="1817913" y="2585323"/>
                </a:cubicBezTo>
                <a:cubicBezTo>
                  <a:pt x="1569479" y="2586398"/>
                  <a:pt x="1456608" y="2578331"/>
                  <a:pt x="1227682" y="2585323"/>
                </a:cubicBezTo>
                <a:cubicBezTo>
                  <a:pt x="998756" y="2592315"/>
                  <a:pt x="842938" y="2558134"/>
                  <a:pt x="661059" y="2585323"/>
                </a:cubicBezTo>
                <a:cubicBezTo>
                  <a:pt x="479180" y="2612512"/>
                  <a:pt x="201406" y="2522181"/>
                  <a:pt x="0" y="2585323"/>
                </a:cubicBezTo>
                <a:cubicBezTo>
                  <a:pt x="-21036" y="2355858"/>
                  <a:pt x="39118" y="2237075"/>
                  <a:pt x="0" y="2016552"/>
                </a:cubicBezTo>
                <a:cubicBezTo>
                  <a:pt x="-39118" y="1796029"/>
                  <a:pt x="48617" y="1570881"/>
                  <a:pt x="0" y="1447781"/>
                </a:cubicBezTo>
                <a:cubicBezTo>
                  <a:pt x="-48617" y="1324681"/>
                  <a:pt x="37688" y="1050532"/>
                  <a:pt x="0" y="930716"/>
                </a:cubicBezTo>
                <a:cubicBezTo>
                  <a:pt x="-37688" y="810901"/>
                  <a:pt x="29412" y="281805"/>
                  <a:pt x="0" y="0"/>
                </a:cubicBezTo>
                <a:close/>
              </a:path>
            </a:pathLst>
          </a:custGeom>
          <a:solidFill>
            <a:srgbClr val="4BACC6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Deux fois plus d’aides reçues</a:t>
            </a:r>
          </a:p>
          <a:p>
            <a:pPr algn="ctr"/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sein des « nouveaux » vulnérables,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personnes sur 3 restent donc sans aide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23D28D-A773-4D91-9BE3-789EB5C4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8" y="2011668"/>
            <a:ext cx="5009220" cy="30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3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6892647" y="5812349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personnes qui se sentent en situation </a:t>
            </a:r>
            <a:r>
              <a:rPr lang="fr-FR" sz="1000" i="1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vulnérabilité</a:t>
            </a:r>
            <a:endParaRPr lang="fr-FR" sz="1000" i="1" dirty="0">
              <a:solidFill>
                <a:srgbClr val="31849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FCED5E9F-EAF1-4664-B64F-FF67E0858685}"/>
              </a:ext>
            </a:extLst>
          </p:cNvPr>
          <p:cNvSpPr txBox="1">
            <a:spLocks/>
          </p:cNvSpPr>
          <p:nvPr/>
        </p:nvSpPr>
        <p:spPr>
          <a:xfrm>
            <a:off x="2266333" y="270853"/>
            <a:ext cx="92526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>
                <a:solidFill>
                  <a:srgbClr val="31849B"/>
                </a:solidFill>
              </a:rPr>
              <a:t>Avoir bénéficié d’une aide favorise une certaine forme de résilience des personnes vulnérables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5FFBAD-9D7C-4563-9D0A-0EF93CA6C124}"/>
              </a:ext>
            </a:extLst>
          </p:cNvPr>
          <p:cNvSpPr txBox="1"/>
          <p:nvPr/>
        </p:nvSpPr>
        <p:spPr>
          <a:xfrm>
            <a:off x="588534" y="1590251"/>
            <a:ext cx="4021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4BACC6"/>
                </a:solidFill>
              </a:rPr>
              <a:t>Etes-vous d’accord ou pas avec l’affirmation suivante : « Je me sens libre de vivre ma vie comme je l’entends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F425F3-E73F-4886-8A40-A45D48E7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8" y="2763926"/>
            <a:ext cx="5062762" cy="2874031"/>
          </a:xfrm>
          <a:custGeom>
            <a:avLst/>
            <a:gdLst>
              <a:gd name="connsiteX0" fmla="*/ 0 w 5062762"/>
              <a:gd name="connsiteY0" fmla="*/ 0 h 2874031"/>
              <a:gd name="connsiteX1" fmla="*/ 663784 w 5062762"/>
              <a:gd name="connsiteY1" fmla="*/ 0 h 2874031"/>
              <a:gd name="connsiteX2" fmla="*/ 1327569 w 5062762"/>
              <a:gd name="connsiteY2" fmla="*/ 0 h 2874031"/>
              <a:gd name="connsiteX3" fmla="*/ 1890098 w 5062762"/>
              <a:gd name="connsiteY3" fmla="*/ 0 h 2874031"/>
              <a:gd name="connsiteX4" fmla="*/ 2503255 w 5062762"/>
              <a:gd name="connsiteY4" fmla="*/ 0 h 2874031"/>
              <a:gd name="connsiteX5" fmla="*/ 3015156 w 5062762"/>
              <a:gd name="connsiteY5" fmla="*/ 0 h 2874031"/>
              <a:gd name="connsiteX6" fmla="*/ 3577685 w 5062762"/>
              <a:gd name="connsiteY6" fmla="*/ 0 h 2874031"/>
              <a:gd name="connsiteX7" fmla="*/ 4241469 w 5062762"/>
              <a:gd name="connsiteY7" fmla="*/ 0 h 2874031"/>
              <a:gd name="connsiteX8" fmla="*/ 5062762 w 5062762"/>
              <a:gd name="connsiteY8" fmla="*/ 0 h 2874031"/>
              <a:gd name="connsiteX9" fmla="*/ 5062762 w 5062762"/>
              <a:gd name="connsiteY9" fmla="*/ 603547 h 2874031"/>
              <a:gd name="connsiteX10" fmla="*/ 5062762 w 5062762"/>
              <a:gd name="connsiteY10" fmla="*/ 1120872 h 2874031"/>
              <a:gd name="connsiteX11" fmla="*/ 5062762 w 5062762"/>
              <a:gd name="connsiteY11" fmla="*/ 1666938 h 2874031"/>
              <a:gd name="connsiteX12" fmla="*/ 5062762 w 5062762"/>
              <a:gd name="connsiteY12" fmla="*/ 2241744 h 2874031"/>
              <a:gd name="connsiteX13" fmla="*/ 5062762 w 5062762"/>
              <a:gd name="connsiteY13" fmla="*/ 2874031 h 2874031"/>
              <a:gd name="connsiteX14" fmla="*/ 4398978 w 5062762"/>
              <a:gd name="connsiteY14" fmla="*/ 2874031 h 2874031"/>
              <a:gd name="connsiteX15" fmla="*/ 3836449 w 5062762"/>
              <a:gd name="connsiteY15" fmla="*/ 2874031 h 2874031"/>
              <a:gd name="connsiteX16" fmla="*/ 3273919 w 5062762"/>
              <a:gd name="connsiteY16" fmla="*/ 2874031 h 2874031"/>
              <a:gd name="connsiteX17" fmla="*/ 2711390 w 5062762"/>
              <a:gd name="connsiteY17" fmla="*/ 2874031 h 2874031"/>
              <a:gd name="connsiteX18" fmla="*/ 2148861 w 5062762"/>
              <a:gd name="connsiteY18" fmla="*/ 2874031 h 2874031"/>
              <a:gd name="connsiteX19" fmla="*/ 1636960 w 5062762"/>
              <a:gd name="connsiteY19" fmla="*/ 2874031 h 2874031"/>
              <a:gd name="connsiteX20" fmla="*/ 1023803 w 5062762"/>
              <a:gd name="connsiteY20" fmla="*/ 2874031 h 2874031"/>
              <a:gd name="connsiteX21" fmla="*/ 0 w 5062762"/>
              <a:gd name="connsiteY21" fmla="*/ 2874031 h 2874031"/>
              <a:gd name="connsiteX22" fmla="*/ 0 w 5062762"/>
              <a:gd name="connsiteY22" fmla="*/ 2241744 h 2874031"/>
              <a:gd name="connsiteX23" fmla="*/ 0 w 5062762"/>
              <a:gd name="connsiteY23" fmla="*/ 1638198 h 2874031"/>
              <a:gd name="connsiteX24" fmla="*/ 0 w 5062762"/>
              <a:gd name="connsiteY24" fmla="*/ 1005911 h 2874031"/>
              <a:gd name="connsiteX25" fmla="*/ 0 w 5062762"/>
              <a:gd name="connsiteY25" fmla="*/ 0 h 28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62762" h="2874031" fill="none" extrusionOk="0">
                <a:moveTo>
                  <a:pt x="0" y="0"/>
                </a:moveTo>
                <a:cubicBezTo>
                  <a:pt x="271651" y="-23334"/>
                  <a:pt x="364917" y="22701"/>
                  <a:pt x="663784" y="0"/>
                </a:cubicBezTo>
                <a:cubicBezTo>
                  <a:pt x="962651" y="-22701"/>
                  <a:pt x="1159842" y="31034"/>
                  <a:pt x="1327569" y="0"/>
                </a:cubicBezTo>
                <a:cubicBezTo>
                  <a:pt x="1495297" y="-31034"/>
                  <a:pt x="1618401" y="19349"/>
                  <a:pt x="1890098" y="0"/>
                </a:cubicBezTo>
                <a:cubicBezTo>
                  <a:pt x="2161795" y="-19349"/>
                  <a:pt x="2283946" y="43355"/>
                  <a:pt x="2503255" y="0"/>
                </a:cubicBezTo>
                <a:cubicBezTo>
                  <a:pt x="2722564" y="-43355"/>
                  <a:pt x="2828212" y="44752"/>
                  <a:pt x="3015156" y="0"/>
                </a:cubicBezTo>
                <a:cubicBezTo>
                  <a:pt x="3202100" y="-44752"/>
                  <a:pt x="3451451" y="59769"/>
                  <a:pt x="3577685" y="0"/>
                </a:cubicBezTo>
                <a:cubicBezTo>
                  <a:pt x="3703919" y="-59769"/>
                  <a:pt x="4081882" y="57596"/>
                  <a:pt x="4241469" y="0"/>
                </a:cubicBezTo>
                <a:cubicBezTo>
                  <a:pt x="4401056" y="-57596"/>
                  <a:pt x="4772124" y="32920"/>
                  <a:pt x="5062762" y="0"/>
                </a:cubicBezTo>
                <a:cubicBezTo>
                  <a:pt x="5133665" y="170941"/>
                  <a:pt x="4995059" y="467289"/>
                  <a:pt x="5062762" y="603547"/>
                </a:cubicBezTo>
                <a:cubicBezTo>
                  <a:pt x="5130465" y="739805"/>
                  <a:pt x="5021425" y="907550"/>
                  <a:pt x="5062762" y="1120872"/>
                </a:cubicBezTo>
                <a:cubicBezTo>
                  <a:pt x="5104099" y="1334195"/>
                  <a:pt x="5036968" y="1481931"/>
                  <a:pt x="5062762" y="1666938"/>
                </a:cubicBezTo>
                <a:cubicBezTo>
                  <a:pt x="5088556" y="1851945"/>
                  <a:pt x="5048319" y="2034181"/>
                  <a:pt x="5062762" y="2241744"/>
                </a:cubicBezTo>
                <a:cubicBezTo>
                  <a:pt x="5077205" y="2449307"/>
                  <a:pt x="4991314" y="2563655"/>
                  <a:pt x="5062762" y="2874031"/>
                </a:cubicBezTo>
                <a:cubicBezTo>
                  <a:pt x="4903805" y="2888835"/>
                  <a:pt x="4620954" y="2813351"/>
                  <a:pt x="4398978" y="2874031"/>
                </a:cubicBezTo>
                <a:cubicBezTo>
                  <a:pt x="4177002" y="2934711"/>
                  <a:pt x="4007450" y="2867076"/>
                  <a:pt x="3836449" y="2874031"/>
                </a:cubicBezTo>
                <a:cubicBezTo>
                  <a:pt x="3665448" y="2880986"/>
                  <a:pt x="3409714" y="2868014"/>
                  <a:pt x="3273919" y="2874031"/>
                </a:cubicBezTo>
                <a:cubicBezTo>
                  <a:pt x="3138124" y="2880048"/>
                  <a:pt x="2946675" y="2843857"/>
                  <a:pt x="2711390" y="2874031"/>
                </a:cubicBezTo>
                <a:cubicBezTo>
                  <a:pt x="2476105" y="2904205"/>
                  <a:pt x="2326386" y="2862809"/>
                  <a:pt x="2148861" y="2874031"/>
                </a:cubicBezTo>
                <a:cubicBezTo>
                  <a:pt x="1971336" y="2885253"/>
                  <a:pt x="1889593" y="2834499"/>
                  <a:pt x="1636960" y="2874031"/>
                </a:cubicBezTo>
                <a:cubicBezTo>
                  <a:pt x="1384327" y="2913563"/>
                  <a:pt x="1246521" y="2838235"/>
                  <a:pt x="1023803" y="2874031"/>
                </a:cubicBezTo>
                <a:cubicBezTo>
                  <a:pt x="801085" y="2909827"/>
                  <a:pt x="245508" y="2851433"/>
                  <a:pt x="0" y="2874031"/>
                </a:cubicBezTo>
                <a:cubicBezTo>
                  <a:pt x="-35748" y="2664411"/>
                  <a:pt x="9035" y="2533189"/>
                  <a:pt x="0" y="2241744"/>
                </a:cubicBezTo>
                <a:cubicBezTo>
                  <a:pt x="-9035" y="1950299"/>
                  <a:pt x="15831" y="1774963"/>
                  <a:pt x="0" y="1638198"/>
                </a:cubicBezTo>
                <a:cubicBezTo>
                  <a:pt x="-15831" y="1501433"/>
                  <a:pt x="32414" y="1185073"/>
                  <a:pt x="0" y="1005911"/>
                </a:cubicBezTo>
                <a:cubicBezTo>
                  <a:pt x="-32414" y="826749"/>
                  <a:pt x="11713" y="471099"/>
                  <a:pt x="0" y="0"/>
                </a:cubicBezTo>
                <a:close/>
              </a:path>
              <a:path w="5062762" h="2874031" stroke="0" extrusionOk="0">
                <a:moveTo>
                  <a:pt x="0" y="0"/>
                </a:moveTo>
                <a:cubicBezTo>
                  <a:pt x="237784" y="-12802"/>
                  <a:pt x="267603" y="33105"/>
                  <a:pt x="511901" y="0"/>
                </a:cubicBezTo>
                <a:cubicBezTo>
                  <a:pt x="756199" y="-33105"/>
                  <a:pt x="725679" y="14785"/>
                  <a:pt x="922548" y="0"/>
                </a:cubicBezTo>
                <a:cubicBezTo>
                  <a:pt x="1119417" y="-14785"/>
                  <a:pt x="1409007" y="23877"/>
                  <a:pt x="1586332" y="0"/>
                </a:cubicBezTo>
                <a:cubicBezTo>
                  <a:pt x="1763657" y="-23877"/>
                  <a:pt x="1937967" y="1299"/>
                  <a:pt x="2098234" y="0"/>
                </a:cubicBezTo>
                <a:cubicBezTo>
                  <a:pt x="2258501" y="-1299"/>
                  <a:pt x="2482560" y="23612"/>
                  <a:pt x="2610135" y="0"/>
                </a:cubicBezTo>
                <a:cubicBezTo>
                  <a:pt x="2737710" y="-23612"/>
                  <a:pt x="2943654" y="28789"/>
                  <a:pt x="3273919" y="0"/>
                </a:cubicBezTo>
                <a:cubicBezTo>
                  <a:pt x="3604184" y="-28789"/>
                  <a:pt x="3554248" y="44789"/>
                  <a:pt x="3735193" y="0"/>
                </a:cubicBezTo>
                <a:cubicBezTo>
                  <a:pt x="3916138" y="-44789"/>
                  <a:pt x="4132850" y="65"/>
                  <a:pt x="4398978" y="0"/>
                </a:cubicBezTo>
                <a:cubicBezTo>
                  <a:pt x="4665106" y="-65"/>
                  <a:pt x="4782678" y="13642"/>
                  <a:pt x="5062762" y="0"/>
                </a:cubicBezTo>
                <a:cubicBezTo>
                  <a:pt x="5111300" y="154720"/>
                  <a:pt x="5043128" y="336250"/>
                  <a:pt x="5062762" y="574806"/>
                </a:cubicBezTo>
                <a:cubicBezTo>
                  <a:pt x="5082396" y="813362"/>
                  <a:pt x="5000961" y="1034042"/>
                  <a:pt x="5062762" y="1149612"/>
                </a:cubicBezTo>
                <a:cubicBezTo>
                  <a:pt x="5124563" y="1265182"/>
                  <a:pt x="5028794" y="1496481"/>
                  <a:pt x="5062762" y="1753159"/>
                </a:cubicBezTo>
                <a:cubicBezTo>
                  <a:pt x="5096730" y="2009837"/>
                  <a:pt x="5015523" y="2024111"/>
                  <a:pt x="5062762" y="2241744"/>
                </a:cubicBezTo>
                <a:cubicBezTo>
                  <a:pt x="5110001" y="2459378"/>
                  <a:pt x="5014000" y="2645408"/>
                  <a:pt x="5062762" y="2874031"/>
                </a:cubicBezTo>
                <a:cubicBezTo>
                  <a:pt x="4855705" y="2934595"/>
                  <a:pt x="4712886" y="2873572"/>
                  <a:pt x="4500233" y="2874031"/>
                </a:cubicBezTo>
                <a:cubicBezTo>
                  <a:pt x="4287580" y="2874490"/>
                  <a:pt x="4169262" y="2837527"/>
                  <a:pt x="3937704" y="2874031"/>
                </a:cubicBezTo>
                <a:cubicBezTo>
                  <a:pt x="3706146" y="2910535"/>
                  <a:pt x="3532093" y="2825323"/>
                  <a:pt x="3273919" y="2874031"/>
                </a:cubicBezTo>
                <a:cubicBezTo>
                  <a:pt x="3015746" y="2922739"/>
                  <a:pt x="2896983" y="2824740"/>
                  <a:pt x="2711390" y="2874031"/>
                </a:cubicBezTo>
                <a:cubicBezTo>
                  <a:pt x="2525797" y="2923322"/>
                  <a:pt x="2409571" y="2843485"/>
                  <a:pt x="2300744" y="2874031"/>
                </a:cubicBezTo>
                <a:cubicBezTo>
                  <a:pt x="2191917" y="2904577"/>
                  <a:pt x="1932696" y="2873412"/>
                  <a:pt x="1839470" y="2874031"/>
                </a:cubicBezTo>
                <a:cubicBezTo>
                  <a:pt x="1746244" y="2874650"/>
                  <a:pt x="1452790" y="2802903"/>
                  <a:pt x="1175686" y="2874031"/>
                </a:cubicBezTo>
                <a:cubicBezTo>
                  <a:pt x="898582" y="2945159"/>
                  <a:pt x="735331" y="2834635"/>
                  <a:pt x="613157" y="2874031"/>
                </a:cubicBezTo>
                <a:cubicBezTo>
                  <a:pt x="490983" y="2913427"/>
                  <a:pt x="242395" y="2834780"/>
                  <a:pt x="0" y="2874031"/>
                </a:cubicBezTo>
                <a:cubicBezTo>
                  <a:pt x="-13647" y="2664727"/>
                  <a:pt x="44984" y="2424674"/>
                  <a:pt x="0" y="2299225"/>
                </a:cubicBezTo>
                <a:cubicBezTo>
                  <a:pt x="-44984" y="2173776"/>
                  <a:pt x="12645" y="2018245"/>
                  <a:pt x="0" y="1810640"/>
                </a:cubicBezTo>
                <a:cubicBezTo>
                  <a:pt x="-12645" y="1603035"/>
                  <a:pt x="51396" y="1514960"/>
                  <a:pt x="0" y="1322054"/>
                </a:cubicBezTo>
                <a:cubicBezTo>
                  <a:pt x="-51396" y="1129148"/>
                  <a:pt x="27148" y="866247"/>
                  <a:pt x="0" y="718508"/>
                </a:cubicBezTo>
                <a:cubicBezTo>
                  <a:pt x="-27148" y="570769"/>
                  <a:pt x="29581" y="282624"/>
                  <a:pt x="0" y="0"/>
                </a:cubicBezTo>
                <a:close/>
              </a:path>
            </a:pathLst>
          </a:custGeom>
          <a:ln w="127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D1F676-39B7-4DC3-9163-ED70ECEC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670" y="2671054"/>
            <a:ext cx="4854954" cy="3059774"/>
          </a:xfrm>
          <a:prstGeom prst="rect">
            <a:avLst/>
          </a:prstGeom>
        </p:spPr>
      </p:pic>
      <p:sp>
        <p:nvSpPr>
          <p:cNvPr id="14" name="Organigramme : Stockage à accès séquentiel 13">
            <a:extLst>
              <a:ext uri="{FF2B5EF4-FFF2-40B4-BE49-F238E27FC236}">
                <a16:creationId xmlns:a16="http://schemas.microsoft.com/office/drawing/2014/main" id="{72FA03C3-DAD0-455F-BA64-2DBC2238F21F}"/>
              </a:ext>
            </a:extLst>
          </p:cNvPr>
          <p:cNvSpPr/>
          <p:nvPr/>
        </p:nvSpPr>
        <p:spPr>
          <a:xfrm>
            <a:off x="5842426" y="1271897"/>
            <a:ext cx="4407691" cy="1420998"/>
          </a:xfrm>
          <a:prstGeom prst="flowChartMagneticTape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Lorsqu’elles ont été aidées, les personnes vulnérables sont 83% à se sentir libres de vivre leur vie comme elles l’entendent, soit la même proportion que les non vulnérables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FBC7B1-8E3E-4881-8762-3045EDB3D692}"/>
              </a:ext>
            </a:extLst>
          </p:cNvPr>
          <p:cNvSpPr txBox="1"/>
          <p:nvPr/>
        </p:nvSpPr>
        <p:spPr>
          <a:xfrm>
            <a:off x="67880" y="2423820"/>
            <a:ext cx="5062762" cy="276999"/>
          </a:xfrm>
          <a:custGeom>
            <a:avLst/>
            <a:gdLst>
              <a:gd name="connsiteX0" fmla="*/ 0 w 5062762"/>
              <a:gd name="connsiteY0" fmla="*/ 0 h 276999"/>
              <a:gd name="connsiteX1" fmla="*/ 461274 w 5062762"/>
              <a:gd name="connsiteY1" fmla="*/ 0 h 276999"/>
              <a:gd name="connsiteX2" fmla="*/ 973175 w 5062762"/>
              <a:gd name="connsiteY2" fmla="*/ 0 h 276999"/>
              <a:gd name="connsiteX3" fmla="*/ 1434449 w 5062762"/>
              <a:gd name="connsiteY3" fmla="*/ 0 h 276999"/>
              <a:gd name="connsiteX4" fmla="*/ 2047606 w 5062762"/>
              <a:gd name="connsiteY4" fmla="*/ 0 h 276999"/>
              <a:gd name="connsiteX5" fmla="*/ 2610135 w 5062762"/>
              <a:gd name="connsiteY5" fmla="*/ 0 h 276999"/>
              <a:gd name="connsiteX6" fmla="*/ 3172664 w 5062762"/>
              <a:gd name="connsiteY6" fmla="*/ 0 h 276999"/>
              <a:gd name="connsiteX7" fmla="*/ 3836449 w 5062762"/>
              <a:gd name="connsiteY7" fmla="*/ 0 h 276999"/>
              <a:gd name="connsiteX8" fmla="*/ 4449605 w 5062762"/>
              <a:gd name="connsiteY8" fmla="*/ 0 h 276999"/>
              <a:gd name="connsiteX9" fmla="*/ 5062762 w 5062762"/>
              <a:gd name="connsiteY9" fmla="*/ 0 h 276999"/>
              <a:gd name="connsiteX10" fmla="*/ 5062762 w 5062762"/>
              <a:gd name="connsiteY10" fmla="*/ 276999 h 276999"/>
              <a:gd name="connsiteX11" fmla="*/ 4652116 w 5062762"/>
              <a:gd name="connsiteY11" fmla="*/ 276999 h 276999"/>
              <a:gd name="connsiteX12" fmla="*/ 4190842 w 5062762"/>
              <a:gd name="connsiteY12" fmla="*/ 276999 h 276999"/>
              <a:gd name="connsiteX13" fmla="*/ 3577685 w 5062762"/>
              <a:gd name="connsiteY13" fmla="*/ 276999 h 276999"/>
              <a:gd name="connsiteX14" fmla="*/ 2913901 w 5062762"/>
              <a:gd name="connsiteY14" fmla="*/ 276999 h 276999"/>
              <a:gd name="connsiteX15" fmla="*/ 2401999 w 5062762"/>
              <a:gd name="connsiteY15" fmla="*/ 276999 h 276999"/>
              <a:gd name="connsiteX16" fmla="*/ 1738215 w 5062762"/>
              <a:gd name="connsiteY16" fmla="*/ 276999 h 276999"/>
              <a:gd name="connsiteX17" fmla="*/ 1276941 w 5062762"/>
              <a:gd name="connsiteY17" fmla="*/ 276999 h 276999"/>
              <a:gd name="connsiteX18" fmla="*/ 866295 w 5062762"/>
              <a:gd name="connsiteY18" fmla="*/ 276999 h 276999"/>
              <a:gd name="connsiteX19" fmla="*/ 0 w 5062762"/>
              <a:gd name="connsiteY19" fmla="*/ 276999 h 276999"/>
              <a:gd name="connsiteX20" fmla="*/ 0 w 5062762"/>
              <a:gd name="connsiteY20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2762" h="276999" fill="none" extrusionOk="0">
                <a:moveTo>
                  <a:pt x="0" y="0"/>
                </a:moveTo>
                <a:cubicBezTo>
                  <a:pt x="215148" y="-11058"/>
                  <a:pt x="244902" y="26076"/>
                  <a:pt x="461274" y="0"/>
                </a:cubicBezTo>
                <a:cubicBezTo>
                  <a:pt x="677646" y="-26076"/>
                  <a:pt x="806553" y="38339"/>
                  <a:pt x="973175" y="0"/>
                </a:cubicBezTo>
                <a:cubicBezTo>
                  <a:pt x="1139797" y="-38339"/>
                  <a:pt x="1294743" y="32997"/>
                  <a:pt x="1434449" y="0"/>
                </a:cubicBezTo>
                <a:cubicBezTo>
                  <a:pt x="1574155" y="-32997"/>
                  <a:pt x="1921302" y="28298"/>
                  <a:pt x="2047606" y="0"/>
                </a:cubicBezTo>
                <a:cubicBezTo>
                  <a:pt x="2173910" y="-28298"/>
                  <a:pt x="2477329" y="39910"/>
                  <a:pt x="2610135" y="0"/>
                </a:cubicBezTo>
                <a:cubicBezTo>
                  <a:pt x="2742941" y="-39910"/>
                  <a:pt x="3004091" y="56771"/>
                  <a:pt x="3172664" y="0"/>
                </a:cubicBezTo>
                <a:cubicBezTo>
                  <a:pt x="3341237" y="-56771"/>
                  <a:pt x="3585541" y="30597"/>
                  <a:pt x="3836449" y="0"/>
                </a:cubicBezTo>
                <a:cubicBezTo>
                  <a:pt x="4087358" y="-30597"/>
                  <a:pt x="4213114" y="22757"/>
                  <a:pt x="4449605" y="0"/>
                </a:cubicBezTo>
                <a:cubicBezTo>
                  <a:pt x="4686096" y="-22757"/>
                  <a:pt x="4791008" y="38146"/>
                  <a:pt x="5062762" y="0"/>
                </a:cubicBezTo>
                <a:cubicBezTo>
                  <a:pt x="5074631" y="135707"/>
                  <a:pt x="5058252" y="193971"/>
                  <a:pt x="5062762" y="276999"/>
                </a:cubicBezTo>
                <a:cubicBezTo>
                  <a:pt x="4880379" y="290337"/>
                  <a:pt x="4734253" y="228372"/>
                  <a:pt x="4652116" y="276999"/>
                </a:cubicBezTo>
                <a:cubicBezTo>
                  <a:pt x="4569979" y="325626"/>
                  <a:pt x="4393913" y="245930"/>
                  <a:pt x="4190842" y="276999"/>
                </a:cubicBezTo>
                <a:cubicBezTo>
                  <a:pt x="3987771" y="308068"/>
                  <a:pt x="3785201" y="210309"/>
                  <a:pt x="3577685" y="276999"/>
                </a:cubicBezTo>
                <a:cubicBezTo>
                  <a:pt x="3370169" y="343689"/>
                  <a:pt x="3212945" y="256321"/>
                  <a:pt x="2913901" y="276999"/>
                </a:cubicBezTo>
                <a:cubicBezTo>
                  <a:pt x="2614857" y="297677"/>
                  <a:pt x="2614032" y="239811"/>
                  <a:pt x="2401999" y="276999"/>
                </a:cubicBezTo>
                <a:cubicBezTo>
                  <a:pt x="2189966" y="314187"/>
                  <a:pt x="1944492" y="269033"/>
                  <a:pt x="1738215" y="276999"/>
                </a:cubicBezTo>
                <a:cubicBezTo>
                  <a:pt x="1531938" y="284965"/>
                  <a:pt x="1480316" y="232327"/>
                  <a:pt x="1276941" y="276999"/>
                </a:cubicBezTo>
                <a:cubicBezTo>
                  <a:pt x="1073566" y="321671"/>
                  <a:pt x="1005839" y="251982"/>
                  <a:pt x="866295" y="276999"/>
                </a:cubicBezTo>
                <a:cubicBezTo>
                  <a:pt x="726751" y="302016"/>
                  <a:pt x="249427" y="233806"/>
                  <a:pt x="0" y="276999"/>
                </a:cubicBezTo>
                <a:cubicBezTo>
                  <a:pt x="-7895" y="165875"/>
                  <a:pt x="6912" y="60275"/>
                  <a:pt x="0" y="0"/>
                </a:cubicBezTo>
                <a:close/>
              </a:path>
              <a:path w="5062762" h="276999" stroke="0" extrusionOk="0">
                <a:moveTo>
                  <a:pt x="0" y="0"/>
                </a:moveTo>
                <a:cubicBezTo>
                  <a:pt x="237784" y="-12802"/>
                  <a:pt x="267603" y="33105"/>
                  <a:pt x="511901" y="0"/>
                </a:cubicBezTo>
                <a:cubicBezTo>
                  <a:pt x="756199" y="-33105"/>
                  <a:pt x="725679" y="14785"/>
                  <a:pt x="922548" y="0"/>
                </a:cubicBezTo>
                <a:cubicBezTo>
                  <a:pt x="1119417" y="-14785"/>
                  <a:pt x="1409007" y="23877"/>
                  <a:pt x="1586332" y="0"/>
                </a:cubicBezTo>
                <a:cubicBezTo>
                  <a:pt x="1763657" y="-23877"/>
                  <a:pt x="1937967" y="1299"/>
                  <a:pt x="2098234" y="0"/>
                </a:cubicBezTo>
                <a:cubicBezTo>
                  <a:pt x="2258501" y="-1299"/>
                  <a:pt x="2482560" y="23612"/>
                  <a:pt x="2610135" y="0"/>
                </a:cubicBezTo>
                <a:cubicBezTo>
                  <a:pt x="2737710" y="-23612"/>
                  <a:pt x="2943654" y="28789"/>
                  <a:pt x="3273919" y="0"/>
                </a:cubicBezTo>
                <a:cubicBezTo>
                  <a:pt x="3604184" y="-28789"/>
                  <a:pt x="3554248" y="44789"/>
                  <a:pt x="3735193" y="0"/>
                </a:cubicBezTo>
                <a:cubicBezTo>
                  <a:pt x="3916138" y="-44789"/>
                  <a:pt x="4132850" y="65"/>
                  <a:pt x="4398978" y="0"/>
                </a:cubicBezTo>
                <a:cubicBezTo>
                  <a:pt x="4665106" y="-65"/>
                  <a:pt x="4782678" y="13642"/>
                  <a:pt x="5062762" y="0"/>
                </a:cubicBezTo>
                <a:cubicBezTo>
                  <a:pt x="5068802" y="74185"/>
                  <a:pt x="5040767" y="152537"/>
                  <a:pt x="5062762" y="276999"/>
                </a:cubicBezTo>
                <a:cubicBezTo>
                  <a:pt x="4864998" y="295569"/>
                  <a:pt x="4757942" y="228249"/>
                  <a:pt x="4500233" y="276999"/>
                </a:cubicBezTo>
                <a:cubicBezTo>
                  <a:pt x="4242524" y="325749"/>
                  <a:pt x="4240037" y="216124"/>
                  <a:pt x="3988331" y="276999"/>
                </a:cubicBezTo>
                <a:cubicBezTo>
                  <a:pt x="3736625" y="337874"/>
                  <a:pt x="3457398" y="218043"/>
                  <a:pt x="3324547" y="276999"/>
                </a:cubicBezTo>
                <a:cubicBezTo>
                  <a:pt x="3191696" y="335955"/>
                  <a:pt x="2959553" y="215272"/>
                  <a:pt x="2660763" y="276999"/>
                </a:cubicBezTo>
                <a:cubicBezTo>
                  <a:pt x="2361973" y="338726"/>
                  <a:pt x="2368176" y="267280"/>
                  <a:pt x="2199489" y="276999"/>
                </a:cubicBezTo>
                <a:cubicBezTo>
                  <a:pt x="2030802" y="286718"/>
                  <a:pt x="1868518" y="240495"/>
                  <a:pt x="1636960" y="276999"/>
                </a:cubicBezTo>
                <a:cubicBezTo>
                  <a:pt x="1405402" y="313503"/>
                  <a:pt x="1231349" y="228291"/>
                  <a:pt x="973175" y="276999"/>
                </a:cubicBezTo>
                <a:cubicBezTo>
                  <a:pt x="715002" y="325707"/>
                  <a:pt x="453065" y="230217"/>
                  <a:pt x="0" y="276999"/>
                </a:cubicBezTo>
                <a:cubicBezTo>
                  <a:pt x="-7078" y="213971"/>
                  <a:pt x="19088" y="11399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2225">
            <a:solidFill>
              <a:srgbClr val="4BACC6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DE LA POPULATION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127881-BA09-466C-ADC7-B62C38BDA80A}"/>
              </a:ext>
            </a:extLst>
          </p:cNvPr>
          <p:cNvSpPr/>
          <p:nvPr/>
        </p:nvSpPr>
        <p:spPr>
          <a:xfrm>
            <a:off x="8248650" y="2815855"/>
            <a:ext cx="885826" cy="51789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CFF8888F-DA47-427E-9DE4-75C7EBD6C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66" y="3740124"/>
            <a:ext cx="3613162" cy="3032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9ED488-8F3E-48B9-B267-188718709178}"/>
              </a:ext>
            </a:extLst>
          </p:cNvPr>
          <p:cNvSpPr/>
          <p:nvPr/>
        </p:nvSpPr>
        <p:spPr>
          <a:xfrm>
            <a:off x="67880" y="1439694"/>
            <a:ext cx="5231474" cy="4372655"/>
          </a:xfrm>
          <a:prstGeom prst="rect">
            <a:avLst/>
          </a:prstGeom>
          <a:solidFill>
            <a:srgbClr val="E7E6E6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02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66C345-B122-4E8C-969D-056A23BF0806}"/>
              </a:ext>
            </a:extLst>
          </p:cNvPr>
          <p:cNvSpPr/>
          <p:nvPr/>
        </p:nvSpPr>
        <p:spPr>
          <a:xfrm>
            <a:off x="3182983" y="6196464"/>
            <a:ext cx="984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: Enquête Conditions de vie et aspirations des Français, mai 2021</a:t>
            </a:r>
          </a:p>
          <a:p>
            <a:pPr marL="71755" marR="71755" algn="just"/>
            <a:r>
              <a:rPr lang="fr-FR" sz="1000" i="1" dirty="0">
                <a:solidFill>
                  <a:srgbClr val="31849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Champ : ensemble de la population de 15 ans et plus, </a:t>
            </a:r>
            <a:endParaRPr lang="fr-FR" sz="1000" i="1" strike="sngStrike" dirty="0">
              <a:solidFill>
                <a:srgbClr val="31849B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FCED5E9F-EAF1-4664-B64F-FF67E0858685}"/>
              </a:ext>
            </a:extLst>
          </p:cNvPr>
          <p:cNvSpPr txBox="1">
            <a:spLocks/>
          </p:cNvSpPr>
          <p:nvPr/>
        </p:nvSpPr>
        <p:spPr>
          <a:xfrm>
            <a:off x="2266333" y="270853"/>
            <a:ext cx="92526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>
                <a:solidFill>
                  <a:srgbClr val="31849B"/>
                </a:solidFill>
              </a:rPr>
              <a:t>Avec des impacts sur la cohésion sociale et la confiance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CD36A0-DB69-4163-B05A-8DB29226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6" y="2151080"/>
            <a:ext cx="5131308" cy="27767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AAC285-938D-4CE8-A6EE-F7AAE5F7B704}"/>
              </a:ext>
            </a:extLst>
          </p:cNvPr>
          <p:cNvSpPr txBox="1"/>
          <p:nvPr/>
        </p:nvSpPr>
        <p:spPr>
          <a:xfrm>
            <a:off x="816674" y="1543902"/>
            <a:ext cx="4389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sz="1200" dirty="0"/>
              <a:t>En règle générale, pensez-vous qu’il est possible de faire confiance aux autres ? (en % de oui)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BA9C36-FA14-4791-8D34-45341D21188A}"/>
              </a:ext>
            </a:extLst>
          </p:cNvPr>
          <p:cNvSpPr txBox="1"/>
          <p:nvPr/>
        </p:nvSpPr>
        <p:spPr>
          <a:xfrm>
            <a:off x="7358159" y="1543901"/>
            <a:ext cx="4389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BACC6"/>
                </a:solidFill>
              </a:defRPr>
            </a:lvl1pPr>
          </a:lstStyle>
          <a:p>
            <a:pPr algn="ctr"/>
            <a:r>
              <a:rPr lang="fr-FR" sz="1200" dirty="0"/>
              <a:t>Faites-vous confiance au gouvernement actuel pour résoudre les problèmes qui se posent en France actuellement ? (en % de tout-à-fait et plutôt confiance)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440AE8-B7CD-433C-8164-274DA148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33" y="2190232"/>
            <a:ext cx="5129784" cy="277825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CC27733F-2477-4E41-8DA7-00D508C9BA73}"/>
              </a:ext>
            </a:extLst>
          </p:cNvPr>
          <p:cNvSpPr/>
          <p:nvPr/>
        </p:nvSpPr>
        <p:spPr>
          <a:xfrm>
            <a:off x="439978" y="2364806"/>
            <a:ext cx="1574157" cy="71763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127CFA-B86D-4EBE-A25F-2CD782AF2390}"/>
              </a:ext>
            </a:extLst>
          </p:cNvPr>
          <p:cNvSpPr/>
          <p:nvPr/>
        </p:nvSpPr>
        <p:spPr>
          <a:xfrm>
            <a:off x="7027761" y="2265636"/>
            <a:ext cx="1574157" cy="71763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Stockage à accès séquentiel 13">
            <a:extLst>
              <a:ext uri="{FF2B5EF4-FFF2-40B4-BE49-F238E27FC236}">
                <a16:creationId xmlns:a16="http://schemas.microsoft.com/office/drawing/2014/main" id="{B9516F99-3B2A-4C2F-B918-0A86532ABC0F}"/>
              </a:ext>
            </a:extLst>
          </p:cNvPr>
          <p:cNvSpPr/>
          <p:nvPr/>
        </p:nvSpPr>
        <p:spPr>
          <a:xfrm>
            <a:off x="31879" y="4955976"/>
            <a:ext cx="5631021" cy="912700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64% de celles qui ont reçu deux aides ou plus pensent qu’il est possible de faire confiance aux autres </a:t>
            </a:r>
          </a:p>
        </p:txBody>
      </p:sp>
      <p:sp>
        <p:nvSpPr>
          <p:cNvPr id="15" name="Organigramme : Stockage à accès séquentiel 14">
            <a:extLst>
              <a:ext uri="{FF2B5EF4-FFF2-40B4-BE49-F238E27FC236}">
                <a16:creationId xmlns:a16="http://schemas.microsoft.com/office/drawing/2014/main" id="{0F99E653-6F0F-496E-980F-C60B6BF3D5DB}"/>
              </a:ext>
            </a:extLst>
          </p:cNvPr>
          <p:cNvSpPr/>
          <p:nvPr/>
        </p:nvSpPr>
        <p:spPr>
          <a:xfrm>
            <a:off x="6839426" y="5043888"/>
            <a:ext cx="4992479" cy="844342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Et 68% de celles qui ont reçu deux aides ou plus ont plutôt confiance dans le gouvernement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8508B0-7271-4B06-85D5-5E91AEDA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60" y="2081400"/>
            <a:ext cx="3776479" cy="26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C8852C3-CB13-4AC5-821F-9DB65AC9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0" y="2606069"/>
            <a:ext cx="3124151" cy="37365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fr-FR" sz="2400" dirty="0">
                <a:latin typeface="+mj-lt"/>
                <a:ea typeface="+mj-ea"/>
                <a:cs typeface="+mj-cs"/>
              </a:rPr>
              <a:t>Depuis le début des années 90, des approches convergentes provenant de différents univers </a:t>
            </a:r>
            <a:br>
              <a:rPr lang="fr-FR" sz="2400" dirty="0">
                <a:latin typeface="+mj-lt"/>
                <a:ea typeface="+mj-ea"/>
                <a:cs typeface="+mj-cs"/>
              </a:rPr>
            </a:br>
            <a:r>
              <a:rPr lang="fr-FR" sz="2400" dirty="0">
                <a:latin typeface="+mj-lt"/>
                <a:ea typeface="+mj-ea"/>
                <a:cs typeface="+mj-cs"/>
              </a:rPr>
              <a:t>- en gériatrie</a:t>
            </a:r>
            <a:br>
              <a:rPr lang="fr-FR" sz="2400" dirty="0">
                <a:latin typeface="+mj-lt"/>
                <a:ea typeface="+mj-ea"/>
                <a:cs typeface="+mj-cs"/>
              </a:rPr>
            </a:br>
            <a:r>
              <a:rPr lang="fr-FR" sz="2400" dirty="0">
                <a:latin typeface="+mj-lt"/>
                <a:ea typeface="+mj-ea"/>
                <a:cs typeface="+mj-cs"/>
              </a:rPr>
              <a:t>- </a:t>
            </a:r>
            <a:r>
              <a:rPr lang="fr-FR" sz="2400" dirty="0"/>
              <a:t>dans les sciences environnementales et la gestion des risques naturels</a:t>
            </a:r>
            <a:br>
              <a:rPr lang="fr-FR" sz="2400" dirty="0"/>
            </a:br>
            <a:r>
              <a:rPr lang="fr-FR" sz="2400" dirty="0"/>
              <a:t>- en sociologie : le constat de l’individualisation, de la montée des incertitudes (Castel) dans une société du risque (Beck)</a:t>
            </a:r>
            <a:endParaRPr lang="fr-FR" sz="2400" dirty="0"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66C6E194-B071-42EB-B79C-BA42BC087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1" r="-1" b="9996"/>
          <a:stretch/>
        </p:blipFill>
        <p:spPr>
          <a:xfrm>
            <a:off x="4125081" y="1593014"/>
            <a:ext cx="3383280" cy="3806177"/>
          </a:xfrm>
          <a:prstGeom prst="rect">
            <a:avLst/>
          </a:prstGeom>
        </p:spPr>
      </p:pic>
      <p:pic>
        <p:nvPicPr>
          <p:cNvPr id="3" name="Image 2" descr="Une image contenant extérieur, ciel, terrain, arbre&#10;&#10;Description générée automatiquement">
            <a:extLst>
              <a:ext uri="{FF2B5EF4-FFF2-40B4-BE49-F238E27FC236}">
                <a16:creationId xmlns:a16="http://schemas.microsoft.com/office/drawing/2014/main" id="{E389748F-0FF6-49FD-94E7-D1AC36F5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4378"/>
          <a:stretch/>
        </p:blipFill>
        <p:spPr>
          <a:xfrm>
            <a:off x="7812357" y="1593008"/>
            <a:ext cx="3383280" cy="38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FAED1A-2BD8-B94F-B2D2-6A4EE673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7BA9-EC5E-40D7-BBDA-32C61981E3FD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FCB27B-5D9C-9B40-8462-7E8275214A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121" y="0"/>
            <a:ext cx="643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B00AE-5362-49AE-8F8E-23F927CD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16" y="297446"/>
            <a:ext cx="8957767" cy="978729"/>
          </a:xfrm>
        </p:spPr>
        <p:txBody>
          <a:bodyPr/>
          <a:lstStyle/>
          <a:p>
            <a:r>
              <a:rPr lang="fr-FR" dirty="0"/>
              <a:t>Ce que n’est pas la vulnérabilité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699C86-0BF0-4929-BB14-DD29C22BA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407" y="1393902"/>
            <a:ext cx="10515600" cy="4070196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La vulnérabilité n’a pas de champ défini.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Elle concerne aussi bien 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Des situations </a:t>
            </a:r>
            <a:r>
              <a:rPr lang="fr-FR" sz="2800" dirty="0">
                <a:solidFill>
                  <a:schemeClr val="accent1"/>
                </a:solidFill>
              </a:rPr>
              <a:t>individuelles que collectives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Des fragilités </a:t>
            </a:r>
            <a:r>
              <a:rPr lang="fr-FR" sz="2800" dirty="0">
                <a:solidFill>
                  <a:schemeClr val="accent1"/>
                </a:solidFill>
              </a:rPr>
              <a:t>matérielles ou morales</a:t>
            </a:r>
          </a:p>
          <a:p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Très grande </a:t>
            </a:r>
            <a:r>
              <a:rPr lang="fr-FR" sz="2800" dirty="0">
                <a:solidFill>
                  <a:schemeClr val="accent1"/>
                </a:solidFill>
              </a:rPr>
              <a:t>diversité</a:t>
            </a:r>
            <a:r>
              <a:rPr lang="fr-FR" sz="2800" dirty="0">
                <a:solidFill>
                  <a:schemeClr val="tx2"/>
                </a:solidFill>
              </a:rPr>
              <a:t> de publics : nouveau-né, le malade, la personne en situation de handicap, la personne âgée, les personnes immigrées, en difficulté sociales ou économiques, exposés aux risques d’accidents climatiques, </a:t>
            </a:r>
            <a:r>
              <a:rPr lang="fr-FR" sz="2800" dirty="0" err="1">
                <a:solidFill>
                  <a:schemeClr val="tx2"/>
                </a:solidFill>
              </a:rPr>
              <a:t>etc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96A36-EFDB-4A4A-BF26-AC8B715D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936" y="2784881"/>
            <a:ext cx="7569706" cy="12882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La vulnérabilité est propre à la condition humaine (il n’y a pas des publics autonomes et d’autres vulnérables)</a:t>
            </a: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La vulnérabilité implique une relation de pair à pair</a:t>
            </a: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Une approche tenant compte des interactions</a:t>
            </a: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dirty="0"/>
              <a:t>4. Une approche dynamique</a:t>
            </a:r>
            <a:br>
              <a:rPr lang="fr-FR" sz="2800" dirty="0"/>
            </a:br>
            <a:br>
              <a:rPr lang="fr-FR" sz="2800" dirty="0"/>
            </a:br>
            <a: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Une approche globale</a:t>
            </a: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fr-F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dirty="0"/>
              <a:t>6. Une approche opérationnelle plus qu’une catégorie d’analyse</a:t>
            </a:r>
            <a:endParaRPr lang="fr-FR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79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3A4523-A442-4FC5-854F-C9B2A2FF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31" y="286717"/>
            <a:ext cx="11262758" cy="19371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peut définir la </a:t>
            </a:r>
            <a:r>
              <a:rPr lang="fr-FR" sz="1200" dirty="0">
                <a:solidFill>
                  <a:schemeClr val="tx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vulnérabilité </a:t>
            </a: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 </a:t>
            </a:r>
            <a:r>
              <a:rPr lang="fr-FR" sz="1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état où le moindre événement a la capacité de déstabiliser</a:t>
            </a: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vie entière d’un individu en le rendant dépendant</a:t>
            </a:r>
            <a:r>
              <a:rPr lang="fr-FR" sz="12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fr-FR" sz="12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importance </a:t>
            </a: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d’accorder de l’attention aux signes de fragilité</a:t>
            </a: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qui conduisent l’individu à être </a:t>
            </a:r>
            <a:r>
              <a:rPr lang="fr-FR" sz="1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plus exposé</a:t>
            </a: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de potentiels chocs extérieurs </a:t>
            </a: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chute, hospitalisation ou autre – et aussi </a:t>
            </a:r>
            <a:r>
              <a:rPr lang="fr-FR" sz="1200" b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moins capable de s’en remettre</a:t>
            </a: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fr-FR" sz="1200" dirty="0" err="1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Buchman</a:t>
            </a: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al., 2009 ; Wong et al., 2010 ; Chen et al., 2010).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fr-FR" sz="12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200" dirty="0">
                <a:solidFill>
                  <a:schemeClr val="tx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fr-FR" sz="120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Nicolas Sirven (2007) résume cette idée grâce à l’équation suivante : </a:t>
            </a:r>
            <a:endParaRPr lang="fr-FR" sz="1200" dirty="0">
              <a:solidFill>
                <a:schemeClr val="tx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5" name="Image 4" descr="equation im4">
            <a:extLst>
              <a:ext uri="{FF2B5EF4-FFF2-40B4-BE49-F238E27FC236}">
                <a16:creationId xmlns:a16="http://schemas.microsoft.com/office/drawing/2014/main" id="{52389032-1ABC-42EE-9726-0D51033F0CE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7"/>
          <a:stretch/>
        </p:blipFill>
        <p:spPr bwMode="auto">
          <a:xfrm>
            <a:off x="6570112" y="2179904"/>
            <a:ext cx="524336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6043D9-803A-4588-854B-175D1A9524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95" y="3495540"/>
            <a:ext cx="6901234" cy="3075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18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CC37B-1395-429F-A409-30A84159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562" y="1671583"/>
            <a:ext cx="4161329" cy="3210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progression de la vulnérabilité entre 2018 et 2021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5B0442-FAF3-4700-B9CC-C66F7BD32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4473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7ADCFDD-81B5-411C-8339-4E6B70FB7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5454AA9-E481-4069-A051-FB99AF8FE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8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Thème Office">
  <a:themeElements>
    <a:clrScheme name="Palette CREDOC">
      <a:dk1>
        <a:srgbClr val="000000"/>
      </a:dk1>
      <a:lt1>
        <a:srgbClr val="FFFFFF"/>
      </a:lt1>
      <a:dk2>
        <a:srgbClr val="89898B"/>
      </a:dk2>
      <a:lt2>
        <a:srgbClr val="E7E6E6"/>
      </a:lt2>
      <a:accent1>
        <a:srgbClr val="EA2B8C"/>
      </a:accent1>
      <a:accent2>
        <a:srgbClr val="9E087D"/>
      </a:accent2>
      <a:accent3>
        <a:srgbClr val="79B030"/>
      </a:accent3>
      <a:accent4>
        <a:srgbClr val="B0B0B3"/>
      </a:accent4>
      <a:accent5>
        <a:srgbClr val="009EE0"/>
      </a:accent5>
      <a:accent6>
        <a:srgbClr val="003064"/>
      </a:accent6>
      <a:hlink>
        <a:srgbClr val="ED7D3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AF7F97E578E4A9E5AC67BAA5FACDB" ma:contentTypeVersion="9" ma:contentTypeDescription="Create a new document." ma:contentTypeScope="" ma:versionID="9d72e8f5e15119a4dcc466f5256b09a4">
  <xsd:schema xmlns:xsd="http://www.w3.org/2001/XMLSchema" xmlns:xs="http://www.w3.org/2001/XMLSchema" xmlns:p="http://schemas.microsoft.com/office/2006/metadata/properties" xmlns:ns2="2d98b14e-71a8-40eb-a4a2-5810bcf31617" xmlns:ns3="deea938b-c921-41a1-afb6-5383eae549fe" targetNamespace="http://schemas.microsoft.com/office/2006/metadata/properties" ma:root="true" ma:fieldsID="9b6ce732af5d37f714e76317ef52052c" ns2:_="" ns3:_="">
    <xsd:import namespace="2d98b14e-71a8-40eb-a4a2-5810bcf31617"/>
    <xsd:import namespace="deea938b-c921-41a1-afb6-5383eae54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8b14e-71a8-40eb-a4a2-5810bcf31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a938b-c921-41a1-afb6-5383eae54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5AFB9-224A-4086-B3D6-BBA6410207A7}">
  <ds:schemaRefs>
    <ds:schemaRef ds:uri="246e239f-addb-46f1-8462-7bed4904dee0"/>
    <ds:schemaRef ds:uri="26df5572-1c21-4acb-8b3a-86087ec10b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A089E3-21E7-4D5D-AC97-7EADC5A07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A8806-44F6-476A-9239-05F2F478E915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3416</Words>
  <Application>Microsoft Office PowerPoint</Application>
  <PresentationFormat>Widescreen</PresentationFormat>
  <Paragraphs>294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2_Thème Office</vt:lpstr>
      <vt:lpstr>  L’OBSERVATOIRE DES VULNÉRABILITÉS   2021 : une société affaiblie  par la crise sanitaire Résultats issus de l’enquête CREDOC sur les conditions de vie, mai 2021</vt:lpstr>
      <vt:lpstr>La vulnérabilité, de quoi parle-t-on ?</vt:lpstr>
      <vt:lpstr>Pourquoi parler aujourd’hui de vulnérabilité plutôt que de pauvreté, handicap, etc ?</vt:lpstr>
      <vt:lpstr>PowerPoint Presentation</vt:lpstr>
      <vt:lpstr>Depuis le début des années 90, des approches convergentes provenant de différents univers  - en gériatrie - dans les sciences environnementales et la gestion des risques naturels - en sociologie : le constat de l’individualisation, de la montée des incertitudes (Castel) dans une société du risque (Beck)</vt:lpstr>
      <vt:lpstr>Ce que n’est pas la vulnérabilité </vt:lpstr>
      <vt:lpstr>1. La vulnérabilité est propre à la condition humaine (il n’y a pas des publics autonomes et d’autres vulnérables)  2. La vulnérabilité implique une relation de pair à pair  3. Une approche tenant compte des interactions  4. Une approche dynamique  5. Une approche globale  6. Une approche opérationnelle plus qu’une catégorie d’analyse</vt:lpstr>
      <vt:lpstr>PowerPoint Presentation</vt:lpstr>
      <vt:lpstr>Une progression de la vulnérabilité entre 2018 et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 sont les « nouveaux vulnérables »</vt:lpstr>
      <vt:lpstr>Une deuxième approche de mesure :  Six situations de fragilités étudiées dans l’enquête</vt:lpstr>
      <vt:lpstr>PowerPoint Presentation</vt:lpstr>
      <vt:lpstr>PowerPoint Presentation</vt:lpstr>
      <vt:lpstr>PowerPoint Presentation</vt:lpstr>
      <vt:lpstr>Une fragilisation avant tout sur le plan professionnel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situation financière déjà précaire, fragilisée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la vulnérabilité individuelle à la vulnérabilité collective</vt:lpstr>
      <vt:lpstr>PowerPoint Presentation</vt:lpstr>
      <vt:lpstr>PowerPoint Presentation</vt:lpstr>
      <vt:lpstr>PowerPoint Presentation</vt:lpstr>
      <vt:lpstr>Pour les « nouveaux » vulnérables, une moindre confiance dans le gouvernement</vt:lpstr>
      <vt:lpstr>Un désir plus fort de transformation de la société et un soutien plus marqué au mouvement des gilets jaunes</vt:lpstr>
      <vt:lpstr>PowerPoint Presentation</vt:lpstr>
      <vt:lpstr>Les possibilités d’agir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conditions d’accès aux  services des banques et  assurances</dc:title>
  <dc:creator>Solen BERHUET</dc:creator>
  <cp:lastModifiedBy>Sandra HOIBIAN</cp:lastModifiedBy>
  <cp:revision>5</cp:revision>
  <cp:lastPrinted>2021-07-08T14:47:23Z</cp:lastPrinted>
  <dcterms:created xsi:type="dcterms:W3CDTF">2019-04-04T14:03:13Z</dcterms:created>
  <dcterms:modified xsi:type="dcterms:W3CDTF">2021-11-18T14:46:43Z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0x010100598AF7F97E578E4A9E5AC67BAA5FACDB</vt:lpwstr>
  </property>
  <property fmtid="{D5CDD505-2E9C-101B-9397-08002B2CF9AE}" pid="3" name="Order">
    <vt:r8>1738200</vt:r8>
  </property>
</Properties>
</file>